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sldIdLst>
    <p:sldId id="256" r:id="rId5"/>
    <p:sldId id="257" r:id="rId6"/>
    <p:sldId id="274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72" r:id="rId15"/>
    <p:sldId id="273" r:id="rId16"/>
    <p:sldId id="270" r:id="rId17"/>
    <p:sldId id="268" r:id="rId18"/>
    <p:sldId id="271" r:id="rId19"/>
    <p:sldId id="269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8C7E82-4945-49C6-8C8B-FC5E294A9227}" v="1" dt="2026-10-01T11:53:36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ayton" userId="c5d77189-a351-48ab-8c18-e3a5f3d1c27b" providerId="ADAL" clId="{D06C3BD9-200A-4BD4-B808-78A0C06ED29A}"/>
    <pc:docChg chg="custSel modSld">
      <pc:chgData name="James Clayton" userId="c5d77189-a351-48ab-8c18-e3a5f3d1c27b" providerId="ADAL" clId="{D06C3BD9-200A-4BD4-B808-78A0C06ED29A}" dt="2026-09-29T12:00:33.411" v="657" actId="20577"/>
      <pc:docMkLst>
        <pc:docMk/>
      </pc:docMkLst>
      <pc:sldChg chg="modSp mod">
        <pc:chgData name="James Clayton" userId="c5d77189-a351-48ab-8c18-e3a5f3d1c27b" providerId="ADAL" clId="{D06C3BD9-200A-4BD4-B808-78A0C06ED29A}" dt="2026-09-23T14:43:51.462" v="180" actId="20577"/>
        <pc:sldMkLst>
          <pc:docMk/>
          <pc:sldMk cId="3262523576" sldId="258"/>
        </pc:sldMkLst>
        <pc:spChg chg="mod">
          <ac:chgData name="James Clayton" userId="c5d77189-a351-48ab-8c18-e3a5f3d1c27b" providerId="ADAL" clId="{D06C3BD9-200A-4BD4-B808-78A0C06ED29A}" dt="2026-09-23T14:43:51.462" v="180" actId="20577"/>
          <ac:spMkLst>
            <pc:docMk/>
            <pc:sldMk cId="3262523576" sldId="258"/>
            <ac:spMk id="2" creationId="{B8808D17-F0D9-2C82-98EF-B6B69E3341AF}"/>
          </ac:spMkLst>
        </pc:spChg>
        <pc:spChg chg="mod">
          <ac:chgData name="James Clayton" userId="c5d77189-a351-48ab-8c18-e3a5f3d1c27b" providerId="ADAL" clId="{D06C3BD9-200A-4BD4-B808-78A0C06ED29A}" dt="2026-09-23T14:43:46.144" v="174" actId="20577"/>
          <ac:spMkLst>
            <pc:docMk/>
            <pc:sldMk cId="3262523576" sldId="258"/>
            <ac:spMk id="3" creationId="{ACC27712-147E-23B6-DDEA-5856837F4AEE}"/>
          </ac:spMkLst>
        </pc:spChg>
      </pc:sldChg>
      <pc:sldChg chg="modSp mod">
        <pc:chgData name="James Clayton" userId="c5d77189-a351-48ab-8c18-e3a5f3d1c27b" providerId="ADAL" clId="{D06C3BD9-200A-4BD4-B808-78A0C06ED29A}" dt="2026-09-23T14:44:07.599" v="191" actId="20577"/>
        <pc:sldMkLst>
          <pc:docMk/>
          <pc:sldMk cId="1347250145" sldId="259"/>
        </pc:sldMkLst>
        <pc:spChg chg="mod">
          <ac:chgData name="James Clayton" userId="c5d77189-a351-48ab-8c18-e3a5f3d1c27b" providerId="ADAL" clId="{D06C3BD9-200A-4BD4-B808-78A0C06ED29A}" dt="2026-09-23T14:44:07.599" v="191" actId="20577"/>
          <ac:spMkLst>
            <pc:docMk/>
            <pc:sldMk cId="1347250145" sldId="259"/>
            <ac:spMk id="3" creationId="{4E2596D5-3DC6-A561-961B-6E8A94673220}"/>
          </ac:spMkLst>
        </pc:spChg>
      </pc:sldChg>
      <pc:sldChg chg="addSp delSp modSp mod">
        <pc:chgData name="James Clayton" userId="c5d77189-a351-48ab-8c18-e3a5f3d1c27b" providerId="ADAL" clId="{D06C3BD9-200A-4BD4-B808-78A0C06ED29A}" dt="2026-09-23T14:46:02.758" v="289" actId="692"/>
        <pc:sldMkLst>
          <pc:docMk/>
          <pc:sldMk cId="493957783" sldId="260"/>
        </pc:sldMkLst>
        <pc:spChg chg="add mod">
          <ac:chgData name="James Clayton" userId="c5d77189-a351-48ab-8c18-e3a5f3d1c27b" providerId="ADAL" clId="{D06C3BD9-200A-4BD4-B808-78A0C06ED29A}" dt="2026-09-23T14:46:02.758" v="289" actId="692"/>
          <ac:spMkLst>
            <pc:docMk/>
            <pc:sldMk cId="493957783" sldId="260"/>
            <ac:spMk id="4" creationId="{C3A6D4BB-806C-F5CC-393E-51D0D9F1C288}"/>
          </ac:spMkLst>
        </pc:spChg>
      </pc:sldChg>
      <pc:sldChg chg="modSp mod">
        <pc:chgData name="James Clayton" userId="c5d77189-a351-48ab-8c18-e3a5f3d1c27b" providerId="ADAL" clId="{D06C3BD9-200A-4BD4-B808-78A0C06ED29A}" dt="2026-09-23T14:49:34.645" v="306" actId="20577"/>
        <pc:sldMkLst>
          <pc:docMk/>
          <pc:sldMk cId="2327851844" sldId="263"/>
        </pc:sldMkLst>
        <pc:spChg chg="mod">
          <ac:chgData name="James Clayton" userId="c5d77189-a351-48ab-8c18-e3a5f3d1c27b" providerId="ADAL" clId="{D06C3BD9-200A-4BD4-B808-78A0C06ED29A}" dt="2026-09-23T14:49:34.645" v="306" actId="20577"/>
          <ac:spMkLst>
            <pc:docMk/>
            <pc:sldMk cId="2327851844" sldId="263"/>
            <ac:spMk id="3" creationId="{490E0912-135D-CF13-F632-071AF6363AB9}"/>
          </ac:spMkLst>
        </pc:spChg>
      </pc:sldChg>
      <pc:sldChg chg="modSp mod">
        <pc:chgData name="James Clayton" userId="c5d77189-a351-48ab-8c18-e3a5f3d1c27b" providerId="ADAL" clId="{D06C3BD9-200A-4BD4-B808-78A0C06ED29A}" dt="2026-09-23T14:50:43.065" v="311" actId="20577"/>
        <pc:sldMkLst>
          <pc:docMk/>
          <pc:sldMk cId="3010562619" sldId="272"/>
        </pc:sldMkLst>
        <pc:spChg chg="mod">
          <ac:chgData name="James Clayton" userId="c5d77189-a351-48ab-8c18-e3a5f3d1c27b" providerId="ADAL" clId="{D06C3BD9-200A-4BD4-B808-78A0C06ED29A}" dt="2026-09-23T14:50:43.065" v="311" actId="20577"/>
          <ac:spMkLst>
            <pc:docMk/>
            <pc:sldMk cId="3010562619" sldId="272"/>
            <ac:spMk id="3" creationId="{2013A021-A6AF-B8E8-3A1A-4AEAEC56B5EB}"/>
          </ac:spMkLst>
        </pc:spChg>
      </pc:sldChg>
      <pc:sldChg chg="modSp mod">
        <pc:chgData name="James Clayton" userId="c5d77189-a351-48ab-8c18-e3a5f3d1c27b" providerId="ADAL" clId="{D06C3BD9-200A-4BD4-B808-78A0C06ED29A}" dt="2026-09-29T12:00:33.411" v="657" actId="20577"/>
        <pc:sldMkLst>
          <pc:docMk/>
          <pc:sldMk cId="2331011" sldId="273"/>
        </pc:sldMkLst>
        <pc:spChg chg="mod">
          <ac:chgData name="James Clayton" userId="c5d77189-a351-48ab-8c18-e3a5f3d1c27b" providerId="ADAL" clId="{D06C3BD9-200A-4BD4-B808-78A0C06ED29A}" dt="2026-09-29T12:00:33.411" v="657" actId="20577"/>
          <ac:spMkLst>
            <pc:docMk/>
            <pc:sldMk cId="2331011" sldId="273"/>
            <ac:spMk id="2" creationId="{52FBC5EF-D7C1-0433-2253-F794976AA4ED}"/>
          </ac:spMkLst>
        </pc:spChg>
        <pc:picChg chg="mod modCrop">
          <ac:chgData name="James Clayton" userId="c5d77189-a351-48ab-8c18-e3a5f3d1c27b" providerId="ADAL" clId="{D06C3BD9-200A-4BD4-B808-78A0C06ED29A}" dt="2026-09-23T14:55:04.116" v="424" actId="14100"/>
          <ac:picMkLst>
            <pc:docMk/>
            <pc:sldMk cId="2331011" sldId="273"/>
            <ac:picMk id="7" creationId="{AEB348A2-5654-0B8B-CC6E-D641E74294C7}"/>
          </ac:picMkLst>
        </pc:picChg>
      </pc:sldChg>
      <pc:sldChg chg="modSp mod">
        <pc:chgData name="James Clayton" userId="c5d77189-a351-48ab-8c18-e3a5f3d1c27b" providerId="ADAL" clId="{D06C3BD9-200A-4BD4-B808-78A0C06ED29A}" dt="2026-09-23T14:43:22.410" v="150" actId="20577"/>
        <pc:sldMkLst>
          <pc:docMk/>
          <pc:sldMk cId="3192788305" sldId="274"/>
        </pc:sldMkLst>
        <pc:spChg chg="mod">
          <ac:chgData name="James Clayton" userId="c5d77189-a351-48ab-8c18-e3a5f3d1c27b" providerId="ADAL" clId="{D06C3BD9-200A-4BD4-B808-78A0C06ED29A}" dt="2026-09-23T14:43:22.410" v="150" actId="20577"/>
          <ac:spMkLst>
            <pc:docMk/>
            <pc:sldMk cId="3192788305" sldId="274"/>
            <ac:spMk id="5" creationId="{A13B994C-53D8-7C68-7663-8746A0F1135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80A6AD-F8B1-4C5E-AEBC-4431FE0B4235}" type="datetimeFigureOut">
              <a:t>10/1/2026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048A0-F4B9-46B9-B92C-304DAD4E0C5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849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074C12-79B2-4BAC-9DDF-DC2A0589308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567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archam.oxon.sch.uk/page/?title=Year+6+Kilvrough&amp;pid=138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Parents meeting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 err="1"/>
              <a:t>Kilvrough</a:t>
            </a:r>
            <a:r>
              <a:rPr lang="en-GB" sz="3200" dirty="0"/>
              <a:t>!</a:t>
            </a:r>
          </a:p>
          <a:p>
            <a:endParaRPr lang="en-GB" sz="3200" dirty="0"/>
          </a:p>
          <a:p>
            <a:r>
              <a:rPr lang="en-GB" sz="1050" dirty="0">
                <a:hlinkClick r:id="rId2"/>
              </a:rPr>
              <a:t>Marcham Church of England (Voluntary Controlled) Primary School - Year 6 </a:t>
            </a:r>
            <a:r>
              <a:rPr lang="en-GB" sz="1050" dirty="0" err="1">
                <a:hlinkClick r:id="rId2"/>
              </a:rPr>
              <a:t>Kilvrough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A3B17-C0A4-2E77-2059-DF21C4A73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/>
              <a:t>Where is </a:t>
            </a:r>
            <a:r>
              <a:rPr lang="en-GB" err="1"/>
              <a:t>Kilvrough</a:t>
            </a:r>
            <a:r>
              <a:rPr lang="en-GB"/>
              <a:t>?</a:t>
            </a:r>
          </a:p>
        </p:txBody>
      </p:sp>
      <p:pic>
        <p:nvPicPr>
          <p:cNvPr id="3" name="Picture 2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F5D914C0-AF21-BFA2-2A0B-3638258A4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C81A0C-D80D-B847-0301-CE79CFD868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64791"/>
            <a:ext cx="5905948" cy="3146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FE7362-3DE6-40A0-A7D8-9BD3496884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4778" y="1326323"/>
            <a:ext cx="91154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68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E8CBE-0DA2-0C2F-1988-7B58234E6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Travelling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3B994C-53D8-7C68-7663-8746A0F11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Travelling by coach on Monday morning </a:t>
            </a:r>
            <a:r>
              <a:rPr lang="en-GB" b="1" u="sng" dirty="0"/>
              <a:t>leaving</a:t>
            </a:r>
            <a:r>
              <a:rPr lang="en-GB" dirty="0"/>
              <a:t> school at 7.45. </a:t>
            </a:r>
          </a:p>
          <a:p>
            <a:r>
              <a:rPr lang="en-GB" dirty="0"/>
              <a:t>We will then go and collect the other school (Hanborough) </a:t>
            </a:r>
            <a:endParaRPr lang="en-US" dirty="0"/>
          </a:p>
          <a:p>
            <a:r>
              <a:rPr lang="en-GB" dirty="0"/>
              <a:t>Home on Friday evening around 7pm- I will make a Dojo group and communicate through that.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788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08D17-F0D9-2C82-98EF-B6B69E334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Adults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27712-147E-23B6-DDEA-5856837F4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Mr Clayton- trip lead. </a:t>
            </a:r>
          </a:p>
          <a:p>
            <a:r>
              <a:rPr lang="en-GB" dirty="0"/>
              <a:t>Miss Priddle</a:t>
            </a:r>
          </a:p>
          <a:p>
            <a:r>
              <a:rPr lang="en-GB" dirty="0"/>
              <a:t>Mrs Bone </a:t>
            </a:r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F4F8584E-D068-B088-01BC-A64492C99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523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4396A-571C-5D2C-E488-80AD237BE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596D5-3DC6-A561-961B-6E8A94673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Arrive at school on Monday morning at 7:30am</a:t>
            </a:r>
          </a:p>
          <a:p>
            <a:r>
              <a:rPr lang="en-GB" dirty="0"/>
              <a:t>We will leave on the bus at 7:45am. </a:t>
            </a:r>
          </a:p>
          <a:p>
            <a:r>
              <a:rPr lang="en-GB" dirty="0"/>
              <a:t>We pick up another school from Hanborough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We then leave </a:t>
            </a:r>
            <a:r>
              <a:rPr lang="en-GB" dirty="0" err="1"/>
              <a:t>Kilvrough</a:t>
            </a:r>
            <a:r>
              <a:rPr lang="en-GB" dirty="0"/>
              <a:t> at 3pm on Friday (just in time for rush hour!)</a:t>
            </a:r>
            <a:endParaRPr lang="en-US" dirty="0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789D79C6-D26F-25B6-7CC0-F23518D70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50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22AED-A5CC-3E0B-6389-D2D0C72D4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04" y="166342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Rooms</a:t>
            </a:r>
            <a:br>
              <a:rPr lang="en-GB"/>
            </a:br>
            <a:endParaRPr lang="en-GB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95101428-10E0-FB0B-2015-279CDA184A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03A237F-655A-F236-CDC2-0F706FC500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03413" y="831712"/>
            <a:ext cx="6185172" cy="582012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3A6D4BB-806C-F5CC-393E-51D0D9F1C288}"/>
              </a:ext>
            </a:extLst>
          </p:cNvPr>
          <p:cNvSpPr/>
          <p:nvPr/>
        </p:nvSpPr>
        <p:spPr>
          <a:xfrm>
            <a:off x="2821858" y="3864077"/>
            <a:ext cx="6366727" cy="845575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57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0A2EA-3CAF-B3E9-18C6-1E6D0227B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957" y="-2"/>
            <a:ext cx="3390348" cy="1708246"/>
          </a:xfrm>
        </p:spPr>
        <p:txBody>
          <a:bodyPr anchor="ctr">
            <a:normAutofit/>
          </a:bodyPr>
          <a:lstStyle/>
          <a:p>
            <a:r>
              <a:rPr lang="en-GB" sz="4000"/>
              <a:t>Sample menu - Food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4E787-83BC-30E1-0205-D1E1669F2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5213" y="-1450189"/>
            <a:ext cx="8768526" cy="555887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latin typeface="Calibri"/>
                <a:ea typeface="Calibri"/>
                <a:cs typeface="Calibri"/>
              </a:rPr>
              <a:t>Provided on site. 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Previously enjoyed by the majority.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Allergies, vegetarian etc very clearly labelled.</a:t>
            </a:r>
            <a:endParaRPr lang="en-GB">
              <a:latin typeface="Aptos" panose="020B0004020202020204"/>
              <a:ea typeface="Calibri"/>
              <a:cs typeface="Calibri"/>
            </a:endParaRPr>
          </a:p>
          <a:p>
            <a:pPr marL="0" indent="0">
              <a:buNone/>
            </a:pPr>
            <a:endParaRPr lang="en-GB">
              <a:latin typeface="Calibri"/>
              <a:ea typeface="Calibri"/>
              <a:cs typeface="Calibri"/>
            </a:endParaRPr>
          </a:p>
        </p:txBody>
      </p:sp>
      <p:pic>
        <p:nvPicPr>
          <p:cNvPr id="6" name="Picture 5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65489B7E-9F00-BA6A-DC55-EBB441A38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  <p:pic>
        <p:nvPicPr>
          <p:cNvPr id="5" name="Picture 4" descr="A table with a list of food items&#10;&#10;AI-generated content may be incorrect.">
            <a:extLst>
              <a:ext uri="{FF2B5EF4-FFF2-40B4-BE49-F238E27FC236}">
                <a16:creationId xmlns:a16="http://schemas.microsoft.com/office/drawing/2014/main" id="{E044DFA8-7D5B-3995-B8F4-F6B1E400B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28" y="2210076"/>
            <a:ext cx="11268075" cy="4381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C49F0C8-6DB1-795C-DB20-2C3CBE9A8FEA}"/>
              </a:ext>
            </a:extLst>
          </p:cNvPr>
          <p:cNvSpPr/>
          <p:nvPr/>
        </p:nvSpPr>
        <p:spPr>
          <a:xfrm>
            <a:off x="2595418" y="3234303"/>
            <a:ext cx="2142837" cy="14131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64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D4D3C-CE38-395B-F85A-0E83201BB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Timetable of activities  - example</a:t>
            </a:r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0A5E1E79-4B2D-0897-7A1F-5FE7C75B4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A2809E8-0AD5-871F-B918-D87879B36B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98267" y="1825625"/>
            <a:ext cx="939546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308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6DA99-5C38-1A35-6E45-3C470FBD4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0E0912-135D-CF13-F632-071AF6363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635" y="1825625"/>
            <a:ext cx="11388034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>
                <a:latin typeface="Calibri"/>
                <a:ea typeface="Calibri"/>
                <a:cs typeface="Calibri"/>
              </a:rPr>
              <a:t>We will contact the school regularly who will share updates via class dojo where I will set up a year six group. 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GB" dirty="0">
                <a:latin typeface="Calibri"/>
                <a:ea typeface="Calibri"/>
                <a:cs typeface="Calibri"/>
              </a:rPr>
              <a:t>We will share more pictures after the event.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GB" dirty="0">
                <a:latin typeface="Calibri"/>
                <a:ea typeface="Calibri"/>
                <a:cs typeface="Calibri"/>
              </a:rPr>
              <a:t>In the case of an emergency or accident we will contact you.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GB" dirty="0">
                <a:latin typeface="Calibri"/>
                <a:ea typeface="Calibri"/>
                <a:cs typeface="Calibri"/>
              </a:rPr>
              <a:t>If there is an emergency and you need to contact us, please go through the school office as normal. </a:t>
            </a:r>
            <a:endParaRPr lang="en-GB" dirty="0">
              <a:latin typeface="Aptos" panose="020B0004020202020204"/>
              <a:ea typeface="Calibri"/>
              <a:cs typeface="Calibri"/>
            </a:endParaRPr>
          </a:p>
          <a:p>
            <a:r>
              <a:rPr lang="en-GB" dirty="0">
                <a:latin typeface="Calibri"/>
                <a:ea typeface="Calibri"/>
                <a:cs typeface="Calibri"/>
              </a:rPr>
              <a:t>OR I will still be getting emails and Dojo’s and will check them once a day – if there is something which you think we need to know – phone the office first and then email.</a:t>
            </a:r>
            <a:endParaRPr lang="en-GB" dirty="0">
              <a:latin typeface="Aptos" panose="020B0004020202020204"/>
              <a:ea typeface="Calibri"/>
              <a:cs typeface="Calibri"/>
            </a:endParaRPr>
          </a:p>
          <a:p>
            <a:r>
              <a:rPr lang="en-GB" dirty="0">
                <a:latin typeface="Calibri"/>
                <a:ea typeface="Calibri"/>
                <a:cs typeface="Calibri"/>
              </a:rPr>
              <a:t>J.clayton@marcham.oxon.sch.uk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The number for contacting us in an emergency: 07940214403</a:t>
            </a:r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C174F41C-F06B-4153-D018-636C9DD6B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851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73529-5AD1-3EF8-246B-D193779B1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Medication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337865-3C68-A037-2A45-6A274EC630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600" dirty="0">
                <a:latin typeface="Calibri"/>
                <a:ea typeface="Calibri"/>
                <a:cs typeface="Calibri"/>
              </a:rPr>
              <a:t>Forms will go out asking for their emergency contact details and confirmation of any special dietary requirements/allergens and regular medication that may need taking.</a:t>
            </a:r>
          </a:p>
          <a:p>
            <a:r>
              <a:rPr lang="en-GB" sz="2600" dirty="0">
                <a:latin typeface="Calibri"/>
                <a:ea typeface="Calibri"/>
                <a:cs typeface="Calibri"/>
              </a:rPr>
              <a:t>Any prescribed medication that is stored in school will be taken with us - (</a:t>
            </a:r>
            <a:r>
              <a:rPr lang="en-GB" sz="2600" dirty="0" err="1">
                <a:latin typeface="Calibri"/>
                <a:ea typeface="Calibri"/>
                <a:cs typeface="Calibri"/>
              </a:rPr>
              <a:t>eg</a:t>
            </a:r>
            <a:r>
              <a:rPr lang="en-GB" sz="2600" dirty="0">
                <a:latin typeface="Calibri"/>
                <a:ea typeface="Calibri"/>
                <a:cs typeface="Calibri"/>
              </a:rPr>
              <a:t> epi pen/inhalers).</a:t>
            </a:r>
          </a:p>
          <a:p>
            <a:r>
              <a:rPr lang="en-GB" sz="2600" dirty="0">
                <a:latin typeface="Calibri"/>
                <a:ea typeface="Calibri"/>
                <a:cs typeface="Calibri"/>
              </a:rPr>
              <a:t>Any other prescribed medication that that the children take regularly at home, that is not stored in school will need to be handed in on the morning and a form from the school office completed.</a:t>
            </a:r>
          </a:p>
          <a:p>
            <a:r>
              <a:rPr lang="en-GB" sz="2600" dirty="0">
                <a:latin typeface="Calibri"/>
                <a:ea typeface="Calibri"/>
                <a:cs typeface="Calibri"/>
              </a:rPr>
              <a:t>As staff, we will have emergency Calpol/Paracetamol with us - we will ring you for permission if we feel a child needs some.</a:t>
            </a:r>
            <a:endParaRPr lang="en-GB" dirty="0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DDAA6CBC-F377-4E04-DF95-2FF7C0BD6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218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11AB8-AF8B-6061-714E-82A4B5183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5571"/>
            <a:ext cx="10515600" cy="1325563"/>
          </a:xfrm>
        </p:spPr>
        <p:txBody>
          <a:bodyPr/>
          <a:lstStyle/>
          <a:p>
            <a:r>
              <a:rPr lang="en-GB"/>
              <a:t>Kit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3A021-A6AF-B8E8-3A1A-4AEAEC56B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2" y="897973"/>
            <a:ext cx="5766905" cy="479307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latin typeface="Calibri"/>
              <a:ea typeface="Calibri"/>
              <a:cs typeface="Calibri"/>
            </a:endParaRPr>
          </a:p>
          <a:p>
            <a:r>
              <a:rPr lang="en-GB" dirty="0">
                <a:latin typeface="Calibri"/>
                <a:ea typeface="Calibri"/>
                <a:cs typeface="Calibri"/>
              </a:rPr>
              <a:t>Please can the students pack the bags themselves!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GB" dirty="0">
                <a:latin typeface="Calibri"/>
                <a:ea typeface="Calibri"/>
                <a:cs typeface="Calibri"/>
              </a:rPr>
              <a:t>Packed Lunch for day 1.</a:t>
            </a:r>
            <a:endParaRPr lang="en-GB" dirty="0"/>
          </a:p>
          <a:p>
            <a:r>
              <a:rPr lang="en-US" dirty="0">
                <a:latin typeface="Calibri"/>
                <a:ea typeface="Calibri"/>
                <a:cs typeface="Calibri"/>
              </a:rPr>
              <a:t>Indoor shoes – slippers/sliders</a:t>
            </a:r>
            <a:endParaRPr lang="en-GB" dirty="0">
              <a:latin typeface="Calibri"/>
              <a:ea typeface="Calibri"/>
              <a:cs typeface="Calibri"/>
            </a:endParaRPr>
          </a:p>
          <a:p>
            <a:r>
              <a:rPr lang="en-GB" dirty="0"/>
              <a:t>Period products for children who may need them (we will have our own supply too)</a:t>
            </a:r>
          </a:p>
        </p:txBody>
      </p:sp>
      <p:pic>
        <p:nvPicPr>
          <p:cNvPr id="5" name="Picture 4" descr="Image result for teddy">
            <a:extLst>
              <a:ext uri="{FF2B5EF4-FFF2-40B4-BE49-F238E27FC236}">
                <a16:creationId xmlns:a16="http://schemas.microsoft.com/office/drawing/2014/main" id="{57089D86-32E1-A966-945F-CB444D861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51" y="5661504"/>
            <a:ext cx="1061142" cy="1195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F1815336-1580-5559-A81D-ADF354A62A9C}"/>
              </a:ext>
            </a:extLst>
          </p:cNvPr>
          <p:cNvSpPr/>
          <p:nvPr/>
        </p:nvSpPr>
        <p:spPr>
          <a:xfrm>
            <a:off x="1278158" y="5305994"/>
            <a:ext cx="2528596" cy="1447155"/>
          </a:xfrm>
          <a:prstGeom prst="wedgeEllipseCallout">
            <a:avLst>
              <a:gd name="adj1" fmla="val -63268"/>
              <a:gd name="adj2" fmla="val 6121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/>
              <a:t>Don’t forget me!</a:t>
            </a:r>
          </a:p>
        </p:txBody>
      </p:sp>
      <p:pic>
        <p:nvPicPr>
          <p:cNvPr id="4" name="Picture 3" descr="A list of clothing items&#10;&#10;AI-generated content may be incorrect.">
            <a:extLst>
              <a:ext uri="{FF2B5EF4-FFF2-40B4-BE49-F238E27FC236}">
                <a16:creationId xmlns:a16="http://schemas.microsoft.com/office/drawing/2014/main" id="{AD128458-7522-50F5-8BDF-6F9DDA3DC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489" y="-4901"/>
            <a:ext cx="6215545" cy="688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562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BC5EF-D7C1-0433-2253-F794976AA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716" y="22711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Shop. Please complete the order slip and have exact change. Return this to Mrs Wood in the office as soon as possible.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EB348A2-5654-0B8B-CC6E-D641E74294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24980"/>
          <a:stretch>
            <a:fillRect/>
          </a:stretch>
        </p:blipFill>
        <p:spPr>
          <a:xfrm>
            <a:off x="979983" y="1806341"/>
            <a:ext cx="10602720" cy="482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2E7A2E-DE27-BE83-9480-B83EEA92504D}"/>
              </a:ext>
            </a:extLst>
          </p:cNvPr>
          <p:cNvSpPr/>
          <p:nvPr/>
        </p:nvSpPr>
        <p:spPr>
          <a:xfrm>
            <a:off x="452120" y="1087120"/>
            <a:ext cx="11287760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3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NAME EVERYTHING</a:t>
            </a:r>
            <a:endParaRPr lang="en-US" sz="13800" b="1" cap="none" spc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5313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6D3DE-D786-9D7A-BAFB-AF91F5EB5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Contraband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92C762-C0C4-E513-F0E9-BD810506C9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latin typeface="Calibri"/>
                <a:ea typeface="Calibri"/>
                <a:cs typeface="Calibri"/>
              </a:rPr>
              <a:t>Electronic games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Mobile phones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Hair straighteners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Make up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Expensive watches/ Smart watches- these may get scratched during the activities. </a:t>
            </a:r>
            <a:endParaRPr lang="en-GB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716E7CA1-F4C5-6B0B-8767-66BDDEDD9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118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BCEAF-B3CC-E16A-13A4-AC54346B1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Coming soon...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E6DD1-FC81-A540-B81C-3E07B3BA5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libri"/>
                <a:ea typeface="Calibri"/>
                <a:cs typeface="Calibri"/>
              </a:rPr>
              <a:t>Via Arbor to include information from today, a copy of full kit list.</a:t>
            </a:r>
            <a:endParaRPr lang="en-GB" dirty="0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C09BB130-DCB4-BAB5-1DB8-0667875A1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850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E062E-8707-5045-C2C9-A3327E575D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Questions or you can stay behind to chat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ADCB24-5E80-8A72-5222-7CA6B7899C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3386806C-C99F-9ABD-8430-F8633B2BB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19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33F1F2B13AEE4FA32DBDBD5CDF9A88" ma:contentTypeVersion="16" ma:contentTypeDescription="Create a new document." ma:contentTypeScope="" ma:versionID="f38bae7e04614970582c29fa31b432f6">
  <xsd:schema xmlns:xsd="http://www.w3.org/2001/XMLSchema" xmlns:xs="http://www.w3.org/2001/XMLSchema" xmlns:p="http://schemas.microsoft.com/office/2006/metadata/properties" xmlns:ns2="9c0ff6b6-2f92-47e9-9f95-de4911a68643" xmlns:ns3="fcf49e52-42da-4ba0-b7ac-976c59fc7764" targetNamespace="http://schemas.microsoft.com/office/2006/metadata/properties" ma:root="true" ma:fieldsID="0b7189cc026bc3d12bf53c79ee98f065" ns2:_="" ns3:_="">
    <xsd:import namespace="9c0ff6b6-2f92-47e9-9f95-de4911a68643"/>
    <xsd:import namespace="fcf49e52-42da-4ba0-b7ac-976c59fc77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0ff6b6-2f92-47e9-9f95-de4911a686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886c1595-3707-4318-b23c-aea6c8d7f3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f49e52-42da-4ba0-b7ac-976c59fc7764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5b760da1-cc45-4b22-8b62-8ce6e5c887a9}" ma:internalName="TaxCatchAll" ma:showField="CatchAllData" ma:web="fcf49e52-42da-4ba0-b7ac-976c59fc77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cf49e52-42da-4ba0-b7ac-976c59fc7764"/>
    <lcf76f155ced4ddcb4097134ff3c332f xmlns="9c0ff6b6-2f92-47e9-9f95-de4911a6864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AAF052-5F2D-4603-92E2-76B549326D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0ff6b6-2f92-47e9-9f95-de4911a68643"/>
    <ds:schemaRef ds:uri="fcf49e52-42da-4ba0-b7ac-976c59fc77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FA1D68-3B05-4536-8053-F29DF85305BE}">
  <ds:schemaRefs>
    <ds:schemaRef ds:uri="http://schemas.openxmlformats.org/package/2006/metadata/core-properties"/>
    <ds:schemaRef ds:uri="fcf49e52-42da-4ba0-b7ac-976c59fc776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9c0ff6b6-2f92-47e9-9f95-de4911a68643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9E807E2-D85A-4442-9EAA-7EADFE5979A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501</Words>
  <Application>Microsoft Office PowerPoint</Application>
  <PresentationFormat>Widescreen</PresentationFormat>
  <Paragraphs>58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office theme</vt:lpstr>
      <vt:lpstr>Parents meeting</vt:lpstr>
      <vt:lpstr>Where is Kilvrough?</vt:lpstr>
      <vt:lpstr>Travelling </vt:lpstr>
      <vt:lpstr>Adults </vt:lpstr>
      <vt:lpstr>Timings </vt:lpstr>
      <vt:lpstr>Rooms </vt:lpstr>
      <vt:lpstr>Sample menu - Food </vt:lpstr>
      <vt:lpstr>Timetable of activities  - example</vt:lpstr>
      <vt:lpstr>Communication </vt:lpstr>
      <vt:lpstr>Medication </vt:lpstr>
      <vt:lpstr>Kit list </vt:lpstr>
      <vt:lpstr>Shop. Please complete the order slip and have exact change. Return this to Mrs Wood in the office as soon as possible. </vt:lpstr>
      <vt:lpstr>PowerPoint Presentation</vt:lpstr>
      <vt:lpstr>Contraband </vt:lpstr>
      <vt:lpstr>Coming soon...</vt:lpstr>
      <vt:lpstr>Questions or you can stay behind to chat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Teacher</dc:creator>
  <cp:lastModifiedBy>James Clayton</cp:lastModifiedBy>
  <cp:revision>7</cp:revision>
  <dcterms:created xsi:type="dcterms:W3CDTF">2025-05-01T10:38:13Z</dcterms:created>
  <dcterms:modified xsi:type="dcterms:W3CDTF">2026-10-01T11:53:37Z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0x0101005633F1F2B13AEE4FA32DBDBD5CDF9A88</vt:lpwstr>
  </property>
  <property fmtid="{D5CDD505-2E9C-101B-9397-08002B2CF9AE}" pid="3" name="MediaServiceImageTags">
    <vt:lpwstr/>
  </property>
  <property fmtid="{D5CDD505-2E9C-101B-9397-08002B2CF9AE}" pid="4" name="Order">
    <vt:r8>130700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