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1"/>
  </p:notesMasterIdLst>
  <p:sldIdLst>
    <p:sldId id="256" r:id="rId5"/>
    <p:sldId id="257" r:id="rId6"/>
    <p:sldId id="274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72" r:id="rId15"/>
    <p:sldId id="273" r:id="rId16"/>
    <p:sldId id="270" r:id="rId17"/>
    <p:sldId id="268" r:id="rId18"/>
    <p:sldId id="271" r:id="rId19"/>
    <p:sldId id="269" r:id="rId2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5E21BD-B313-A64E-9776-C76F3FCD9435}" v="15" dt="2025-09-23T10:58:58.7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613977B6-DDD3-108B-05F7-37664495F1A2}"/>
    <pc:docChg chg="modSld">
      <pc:chgData name="" userId="" providerId="" clId="Web-{613977B6-DDD3-108B-05F7-37664495F1A2}" dt="2025-09-18T11:44:10.572" v="0" actId="20577"/>
      <pc:docMkLst>
        <pc:docMk/>
      </pc:docMkLst>
      <pc:sldChg chg="modSp">
        <pc:chgData name="" userId="" providerId="" clId="Web-{613977B6-DDD3-108B-05F7-37664495F1A2}" dt="2025-09-18T11:44:10.572" v="0" actId="20577"/>
        <pc:sldMkLst>
          <pc:docMk/>
          <pc:sldMk cId="109857222" sldId="256"/>
        </pc:sldMkLst>
        <pc:spChg chg="mod">
          <ac:chgData name="" userId="" providerId="" clId="Web-{613977B6-DDD3-108B-05F7-37664495F1A2}" dt="2025-09-18T11:44:10.572" v="0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Imogen Knowles" userId="b3f0bf67-167b-4f97-b6fb-05d9447dc26a" providerId="ADAL" clId="{75B68F13-5BAB-4947-81C6-E147591312CD}"/>
    <pc:docChg chg="custSel addSld modSld">
      <pc:chgData name="Imogen Knowles" userId="b3f0bf67-167b-4f97-b6fb-05d9447dc26a" providerId="ADAL" clId="{75B68F13-5BAB-4947-81C6-E147591312CD}" dt="2025-09-18T12:07:48.454" v="498" actId="20577"/>
      <pc:docMkLst>
        <pc:docMk/>
      </pc:docMkLst>
      <pc:sldChg chg="modSp mod">
        <pc:chgData name="Imogen Knowles" userId="b3f0bf67-167b-4f97-b6fb-05d9447dc26a" providerId="ADAL" clId="{75B68F13-5BAB-4947-81C6-E147591312CD}" dt="2025-09-18T10:46:18.778" v="8" actId="20577"/>
        <pc:sldMkLst>
          <pc:docMk/>
          <pc:sldMk cId="109857222" sldId="256"/>
        </pc:sldMkLst>
        <pc:spChg chg="mod">
          <ac:chgData name="Imogen Knowles" userId="b3f0bf67-167b-4f97-b6fb-05d9447dc26a" providerId="ADAL" clId="{75B68F13-5BAB-4947-81C6-E147591312CD}" dt="2025-09-18T10:46:18.778" v="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">
        <pc:chgData name="Imogen Knowles" userId="b3f0bf67-167b-4f97-b6fb-05d9447dc26a" providerId="ADAL" clId="{75B68F13-5BAB-4947-81C6-E147591312CD}" dt="2025-09-18T10:47:32.248" v="37" actId="1076"/>
        <pc:sldMkLst>
          <pc:docMk/>
          <pc:sldMk cId="1273768134" sldId="257"/>
        </pc:sldMkLst>
        <pc:spChg chg="mod">
          <ac:chgData name="Imogen Knowles" userId="b3f0bf67-167b-4f97-b6fb-05d9447dc26a" providerId="ADAL" clId="{75B68F13-5BAB-4947-81C6-E147591312CD}" dt="2025-09-18T10:47:25.245" v="32" actId="1076"/>
          <ac:spMkLst>
            <pc:docMk/>
            <pc:sldMk cId="1273768134" sldId="257"/>
            <ac:spMk id="2" creationId="{AFEA3B17-C0A4-2E77-2059-DF21C4A73CB0}"/>
          </ac:spMkLst>
        </pc:spChg>
        <pc:picChg chg="add mod">
          <ac:chgData name="Imogen Knowles" userId="b3f0bf67-167b-4f97-b6fb-05d9447dc26a" providerId="ADAL" clId="{75B68F13-5BAB-4947-81C6-E147591312CD}" dt="2025-09-18T10:47:22.479" v="31" actId="1076"/>
          <ac:picMkLst>
            <pc:docMk/>
            <pc:sldMk cId="1273768134" sldId="257"/>
            <ac:picMk id="6" creationId="{D5C81A0C-D80D-B847-0301-CE79CFD86807}"/>
          </ac:picMkLst>
        </pc:picChg>
        <pc:picChg chg="add mod">
          <ac:chgData name="Imogen Knowles" userId="b3f0bf67-167b-4f97-b6fb-05d9447dc26a" providerId="ADAL" clId="{75B68F13-5BAB-4947-81C6-E147591312CD}" dt="2025-09-18T10:47:32.248" v="37" actId="1076"/>
          <ac:picMkLst>
            <pc:docMk/>
            <pc:sldMk cId="1273768134" sldId="257"/>
            <ac:picMk id="8" creationId="{52FE7362-3DE6-40A0-A7D8-9BD349688438}"/>
          </ac:picMkLst>
        </pc:picChg>
      </pc:sldChg>
      <pc:sldChg chg="modSp mod">
        <pc:chgData name="Imogen Knowles" userId="b3f0bf67-167b-4f97-b6fb-05d9447dc26a" providerId="ADAL" clId="{75B68F13-5BAB-4947-81C6-E147591312CD}" dt="2025-09-18T10:51:37.203" v="462" actId="115"/>
        <pc:sldMkLst>
          <pc:docMk/>
          <pc:sldMk cId="3262523576" sldId="258"/>
        </pc:sldMkLst>
        <pc:spChg chg="mod">
          <ac:chgData name="Imogen Knowles" userId="b3f0bf67-167b-4f97-b6fb-05d9447dc26a" providerId="ADAL" clId="{75B68F13-5BAB-4947-81C6-E147591312CD}" dt="2025-09-18T10:51:37.203" v="462" actId="115"/>
          <ac:spMkLst>
            <pc:docMk/>
            <pc:sldMk cId="3262523576" sldId="258"/>
            <ac:spMk id="3" creationId="{ACC27712-147E-23B6-DDEA-5856837F4AEE}"/>
          </ac:spMkLst>
        </pc:spChg>
      </pc:sldChg>
      <pc:sldChg chg="modSp mod">
        <pc:chgData name="Imogen Knowles" userId="b3f0bf67-167b-4f97-b6fb-05d9447dc26a" providerId="ADAL" clId="{75B68F13-5BAB-4947-81C6-E147591312CD}" dt="2025-09-18T12:04:58.924" v="463" actId="20577"/>
        <pc:sldMkLst>
          <pc:docMk/>
          <pc:sldMk cId="1347250145" sldId="259"/>
        </pc:sldMkLst>
        <pc:spChg chg="mod">
          <ac:chgData name="Imogen Knowles" userId="b3f0bf67-167b-4f97-b6fb-05d9447dc26a" providerId="ADAL" clId="{75B68F13-5BAB-4947-81C6-E147591312CD}" dt="2025-09-18T12:04:58.924" v="463" actId="20577"/>
          <ac:spMkLst>
            <pc:docMk/>
            <pc:sldMk cId="1347250145" sldId="259"/>
            <ac:spMk id="3" creationId="{4E2596D5-3DC6-A561-961B-6E8A94673220}"/>
          </ac:spMkLst>
        </pc:spChg>
      </pc:sldChg>
      <pc:sldChg chg="addSp modSp mod">
        <pc:chgData name="Imogen Knowles" userId="b3f0bf67-167b-4f97-b6fb-05d9447dc26a" providerId="ADAL" clId="{75B68F13-5BAB-4947-81C6-E147591312CD}" dt="2025-09-18T10:49:46.657" v="362" actId="14100"/>
        <pc:sldMkLst>
          <pc:docMk/>
          <pc:sldMk cId="493957783" sldId="260"/>
        </pc:sldMkLst>
        <pc:spChg chg="mod">
          <ac:chgData name="Imogen Knowles" userId="b3f0bf67-167b-4f97-b6fb-05d9447dc26a" providerId="ADAL" clId="{75B68F13-5BAB-4947-81C6-E147591312CD}" dt="2025-09-18T10:49:33.303" v="352" actId="27636"/>
          <ac:spMkLst>
            <pc:docMk/>
            <pc:sldMk cId="493957783" sldId="260"/>
            <ac:spMk id="2" creationId="{EED22AED-A5CC-3E0B-6389-D2D0C72D4C9B}"/>
          </ac:spMkLst>
        </pc:spChg>
        <pc:spChg chg="add mod">
          <ac:chgData name="Imogen Knowles" userId="b3f0bf67-167b-4f97-b6fb-05d9447dc26a" providerId="ADAL" clId="{75B68F13-5BAB-4947-81C6-E147591312CD}" dt="2025-09-18T10:49:09.101" v="269" actId="1582"/>
          <ac:spMkLst>
            <pc:docMk/>
            <pc:sldMk cId="493957783" sldId="260"/>
            <ac:spMk id="3" creationId="{31D760AA-8BB4-3F4C-4F7D-01C247633A80}"/>
          </ac:spMkLst>
        </pc:spChg>
        <pc:spChg chg="add mod">
          <ac:chgData name="Imogen Knowles" userId="b3f0bf67-167b-4f97-b6fb-05d9447dc26a" providerId="ADAL" clId="{75B68F13-5BAB-4947-81C6-E147591312CD}" dt="2025-09-18T10:49:46.657" v="362" actId="14100"/>
          <ac:spMkLst>
            <pc:docMk/>
            <pc:sldMk cId="493957783" sldId="260"/>
            <ac:spMk id="6" creationId="{2D383F65-1CB3-E5D6-DEE6-5D964CF6781D}"/>
          </ac:spMkLst>
        </pc:spChg>
      </pc:sldChg>
      <pc:sldChg chg="addSp modSp mod">
        <pc:chgData name="Imogen Knowles" userId="b3f0bf67-167b-4f97-b6fb-05d9447dc26a" providerId="ADAL" clId="{75B68F13-5BAB-4947-81C6-E147591312CD}" dt="2025-09-18T10:50:12.461" v="367" actId="1076"/>
        <pc:sldMkLst>
          <pc:docMk/>
          <pc:sldMk cId="3548564599" sldId="261"/>
        </pc:sldMkLst>
        <pc:spChg chg="add mod">
          <ac:chgData name="Imogen Knowles" userId="b3f0bf67-167b-4f97-b6fb-05d9447dc26a" providerId="ADAL" clId="{75B68F13-5BAB-4947-81C6-E147591312CD}" dt="2025-09-18T10:50:12.461" v="367" actId="1076"/>
          <ac:spMkLst>
            <pc:docMk/>
            <pc:sldMk cId="3548564599" sldId="261"/>
            <ac:spMk id="4" creationId="{FC49F0C8-6DB1-795C-DB20-2C3CBE9A8FEA}"/>
          </ac:spMkLst>
        </pc:spChg>
      </pc:sldChg>
      <pc:sldChg chg="modSp mod">
        <pc:chgData name="Imogen Knowles" userId="b3f0bf67-167b-4f97-b6fb-05d9447dc26a" providerId="ADAL" clId="{75B68F13-5BAB-4947-81C6-E147591312CD}" dt="2025-09-18T10:51:03.007" v="413" actId="6549"/>
        <pc:sldMkLst>
          <pc:docMk/>
          <pc:sldMk cId="4248011871" sldId="268"/>
        </pc:sldMkLst>
        <pc:spChg chg="mod">
          <ac:chgData name="Imogen Knowles" userId="b3f0bf67-167b-4f97-b6fb-05d9447dc26a" providerId="ADAL" clId="{75B68F13-5BAB-4947-81C6-E147591312CD}" dt="2025-09-18T10:51:03.007" v="413" actId="6549"/>
          <ac:spMkLst>
            <pc:docMk/>
            <pc:sldMk cId="4248011871" sldId="268"/>
            <ac:spMk id="3" creationId="{3292C762-C0C4-E513-F0E9-BD810506C950}"/>
          </ac:spMkLst>
        </pc:spChg>
      </pc:sldChg>
      <pc:sldChg chg="modSp mod">
        <pc:chgData name="Imogen Knowles" userId="b3f0bf67-167b-4f97-b6fb-05d9447dc26a" providerId="ADAL" clId="{75B68F13-5BAB-4947-81C6-E147591312CD}" dt="2025-09-18T12:07:48.454" v="498" actId="20577"/>
        <pc:sldMkLst>
          <pc:docMk/>
          <pc:sldMk cId="3943219092" sldId="269"/>
        </pc:sldMkLst>
        <pc:spChg chg="mod">
          <ac:chgData name="Imogen Knowles" userId="b3f0bf67-167b-4f97-b6fb-05d9447dc26a" providerId="ADAL" clId="{75B68F13-5BAB-4947-81C6-E147591312CD}" dt="2025-09-18T12:07:48.454" v="498" actId="20577"/>
          <ac:spMkLst>
            <pc:docMk/>
            <pc:sldMk cId="3943219092" sldId="269"/>
            <ac:spMk id="2" creationId="{D18E062E-8707-5045-C2C9-A3327E575D08}"/>
          </ac:spMkLst>
        </pc:spChg>
      </pc:sldChg>
      <pc:sldChg chg="addSp delSp modSp new mod">
        <pc:chgData name="Imogen Knowles" userId="b3f0bf67-167b-4f97-b6fb-05d9447dc26a" providerId="ADAL" clId="{75B68F13-5BAB-4947-81C6-E147591312CD}" dt="2025-09-18T10:47:39.228" v="51"/>
        <pc:sldMkLst>
          <pc:docMk/>
          <pc:sldMk cId="3192788305" sldId="274"/>
        </pc:sldMkLst>
        <pc:spChg chg="mod">
          <ac:chgData name="Imogen Knowles" userId="b3f0bf67-167b-4f97-b6fb-05d9447dc26a" providerId="ADAL" clId="{75B68F13-5BAB-4947-81C6-E147591312CD}" dt="2025-09-18T10:47:38.152" v="50" actId="5793"/>
          <ac:spMkLst>
            <pc:docMk/>
            <pc:sldMk cId="3192788305" sldId="274"/>
            <ac:spMk id="2" creationId="{2D1E8CBE-0DA2-0C2F-1988-7B58234E618D}"/>
          </ac:spMkLst>
        </pc:spChg>
        <pc:spChg chg="add mod">
          <ac:chgData name="Imogen Knowles" userId="b3f0bf67-167b-4f97-b6fb-05d9447dc26a" providerId="ADAL" clId="{75B68F13-5BAB-4947-81C6-E147591312CD}" dt="2025-09-18T10:47:39.228" v="51"/>
          <ac:spMkLst>
            <pc:docMk/>
            <pc:sldMk cId="3192788305" sldId="274"/>
            <ac:spMk id="5" creationId="{A13B994C-53D8-7C68-7663-8746A0F11353}"/>
          </ac:spMkLst>
        </pc:spChg>
      </pc:sldChg>
    </pc:docChg>
  </pc:docChgLst>
  <pc:docChgLst>
    <pc:chgData name="Imogen Knowles" userId="S::i.knowles@marcham.oxon.sch.uk::b3f0bf67-167b-4f97-b6fb-05d9447dc26a" providerId="AD" clId="Web-{613977B6-DDD3-108B-05F7-37664495F1A2}"/>
    <pc:docChg chg="modSld">
      <pc:chgData name="Imogen Knowles" userId="S::i.knowles@marcham.oxon.sch.uk::b3f0bf67-167b-4f97-b6fb-05d9447dc26a" providerId="AD" clId="Web-{613977B6-DDD3-108B-05F7-37664495F1A2}" dt="2025-09-18T11:44:46.682" v="8" actId="14100"/>
      <pc:docMkLst>
        <pc:docMk/>
      </pc:docMkLst>
      <pc:sldChg chg="addSp delSp modSp">
        <pc:chgData name="Imogen Knowles" userId="S::i.knowles@marcham.oxon.sch.uk::b3f0bf67-167b-4f97-b6fb-05d9447dc26a" providerId="AD" clId="Web-{613977B6-DDD3-108B-05F7-37664495F1A2}" dt="2025-09-18T11:44:46.682" v="8" actId="14100"/>
        <pc:sldMkLst>
          <pc:docMk/>
          <pc:sldMk cId="2331011" sldId="273"/>
        </pc:sldMkLst>
        <pc:spChg chg="mod">
          <ac:chgData name="Imogen Knowles" userId="S::i.knowles@marcham.oxon.sch.uk::b3f0bf67-167b-4f97-b6fb-05d9447dc26a" providerId="AD" clId="Web-{613977B6-DDD3-108B-05F7-37664495F1A2}" dt="2025-09-18T11:44:36.963" v="4" actId="1076"/>
          <ac:spMkLst>
            <pc:docMk/>
            <pc:sldMk cId="2331011" sldId="273"/>
            <ac:spMk id="2" creationId="{52FBC5EF-D7C1-0433-2253-F794976AA4ED}"/>
          </ac:spMkLst>
        </pc:spChg>
        <pc:picChg chg="add mod ord">
          <ac:chgData name="Imogen Knowles" userId="S::i.knowles@marcham.oxon.sch.uk::b3f0bf67-167b-4f97-b6fb-05d9447dc26a" providerId="AD" clId="Web-{613977B6-DDD3-108B-05F7-37664495F1A2}" dt="2025-09-18T11:44:46.682" v="8" actId="14100"/>
          <ac:picMkLst>
            <pc:docMk/>
            <pc:sldMk cId="2331011" sldId="273"/>
            <ac:picMk id="7" creationId="{AEB348A2-5654-0B8B-CC6E-D641E74294C7}"/>
          </ac:picMkLst>
        </pc:picChg>
      </pc:sldChg>
    </pc:docChg>
  </pc:docChgLst>
  <pc:docChgLst>
    <pc:chgData name="Imogen Knowles" userId="S::i.knowles@marcham.oxon.sch.uk::b3f0bf67-167b-4f97-b6fb-05d9447dc26a" providerId="AD" clId="Web-{602AEBC7-FAE0-3E98-5429-BA0725BFF138}"/>
    <pc:docChg chg="addSld modSld">
      <pc:chgData name="Imogen Knowles" userId="S::i.knowles@marcham.oxon.sch.uk::b3f0bf67-167b-4f97-b6fb-05d9447dc26a" providerId="AD" clId="Web-{602AEBC7-FAE0-3E98-5429-BA0725BFF138}" dt="2025-09-11T13:53:55.574" v="183" actId="1076"/>
      <pc:docMkLst>
        <pc:docMk/>
      </pc:docMkLst>
      <pc:sldChg chg="addSp delSp modSp">
        <pc:chgData name="Imogen Knowles" userId="S::i.knowles@marcham.oxon.sch.uk::b3f0bf67-167b-4f97-b6fb-05d9447dc26a" providerId="AD" clId="Web-{602AEBC7-FAE0-3E98-5429-BA0725BFF138}" dt="2025-09-11T13:37:50.401" v="20"/>
        <pc:sldMkLst>
          <pc:docMk/>
          <pc:sldMk cId="1273768134" sldId="257"/>
        </pc:sldMkLst>
        <pc:spChg chg="mod">
          <ac:chgData name="Imogen Knowles" userId="S::i.knowles@marcham.oxon.sch.uk::b3f0bf67-167b-4f97-b6fb-05d9447dc26a" providerId="AD" clId="Web-{602AEBC7-FAE0-3E98-5429-BA0725BFF138}" dt="2025-09-11T13:37:22.385" v="3" actId="20577"/>
          <ac:spMkLst>
            <pc:docMk/>
            <pc:sldMk cId="1273768134" sldId="257"/>
            <ac:spMk id="2" creationId="{AFEA3B17-C0A4-2E77-2059-DF21C4A73CB0}"/>
          </ac:spMkLst>
        </pc:spChg>
      </pc:sldChg>
      <pc:sldChg chg="modSp">
        <pc:chgData name="Imogen Knowles" userId="S::i.knowles@marcham.oxon.sch.uk::b3f0bf67-167b-4f97-b6fb-05d9447dc26a" providerId="AD" clId="Web-{602AEBC7-FAE0-3E98-5429-BA0725BFF138}" dt="2025-09-11T13:37:58.542" v="22" actId="20577"/>
        <pc:sldMkLst>
          <pc:docMk/>
          <pc:sldMk cId="3262523576" sldId="258"/>
        </pc:sldMkLst>
        <pc:spChg chg="mod">
          <ac:chgData name="Imogen Knowles" userId="S::i.knowles@marcham.oxon.sch.uk::b3f0bf67-167b-4f97-b6fb-05d9447dc26a" providerId="AD" clId="Web-{602AEBC7-FAE0-3E98-5429-BA0725BFF138}" dt="2025-09-11T13:37:58.542" v="22" actId="20577"/>
          <ac:spMkLst>
            <pc:docMk/>
            <pc:sldMk cId="3262523576" sldId="258"/>
            <ac:spMk id="3" creationId="{ACC27712-147E-23B6-DDEA-5856837F4AEE}"/>
          </ac:spMkLst>
        </pc:spChg>
      </pc:sldChg>
      <pc:sldChg chg="modSp">
        <pc:chgData name="Imogen Knowles" userId="S::i.knowles@marcham.oxon.sch.uk::b3f0bf67-167b-4f97-b6fb-05d9447dc26a" providerId="AD" clId="Web-{602AEBC7-FAE0-3E98-5429-BA0725BFF138}" dt="2025-09-11T13:38:11.918" v="42" actId="20577"/>
        <pc:sldMkLst>
          <pc:docMk/>
          <pc:sldMk cId="1347250145" sldId="259"/>
        </pc:sldMkLst>
        <pc:spChg chg="mod">
          <ac:chgData name="Imogen Knowles" userId="S::i.knowles@marcham.oxon.sch.uk::b3f0bf67-167b-4f97-b6fb-05d9447dc26a" providerId="AD" clId="Web-{602AEBC7-FAE0-3E98-5429-BA0725BFF138}" dt="2025-09-11T13:38:11.918" v="42" actId="20577"/>
          <ac:spMkLst>
            <pc:docMk/>
            <pc:sldMk cId="1347250145" sldId="259"/>
            <ac:spMk id="3" creationId="{4E2596D5-3DC6-A561-961B-6E8A94673220}"/>
          </ac:spMkLst>
        </pc:spChg>
      </pc:sldChg>
      <pc:sldChg chg="addSp delSp modSp">
        <pc:chgData name="Imogen Knowles" userId="S::i.knowles@marcham.oxon.sch.uk::b3f0bf67-167b-4f97-b6fb-05d9447dc26a" providerId="AD" clId="Web-{602AEBC7-FAE0-3E98-5429-BA0725BFF138}" dt="2025-09-11T13:47:34.779" v="145" actId="1076"/>
        <pc:sldMkLst>
          <pc:docMk/>
          <pc:sldMk cId="493957783" sldId="260"/>
        </pc:sldMkLst>
        <pc:picChg chg="add mod ord">
          <ac:chgData name="Imogen Knowles" userId="S::i.knowles@marcham.oxon.sch.uk::b3f0bf67-167b-4f97-b6fb-05d9447dc26a" providerId="AD" clId="Web-{602AEBC7-FAE0-3E98-5429-BA0725BFF138}" dt="2025-09-11T13:47:34.779" v="145" actId="1076"/>
          <ac:picMkLst>
            <pc:docMk/>
            <pc:sldMk cId="493957783" sldId="260"/>
            <ac:picMk id="7" creationId="{503A237F-655A-F236-CDC2-0F706FC50041}"/>
          </ac:picMkLst>
        </pc:picChg>
      </pc:sldChg>
      <pc:sldChg chg="addSp delSp modSp">
        <pc:chgData name="Imogen Knowles" userId="S::i.knowles@marcham.oxon.sch.uk::b3f0bf67-167b-4f97-b6fb-05d9447dc26a" providerId="AD" clId="Web-{602AEBC7-FAE0-3E98-5429-BA0725BFF138}" dt="2025-09-11T13:50:51.225" v="170" actId="14100"/>
        <pc:sldMkLst>
          <pc:docMk/>
          <pc:sldMk cId="3548564599" sldId="261"/>
        </pc:sldMkLst>
        <pc:spChg chg="mod">
          <ac:chgData name="Imogen Knowles" userId="S::i.knowles@marcham.oxon.sch.uk::b3f0bf67-167b-4f97-b6fb-05d9447dc26a" providerId="AD" clId="Web-{602AEBC7-FAE0-3E98-5429-BA0725BFF138}" dt="2025-09-11T13:50:51.225" v="170" actId="14100"/>
          <ac:spMkLst>
            <pc:docMk/>
            <pc:sldMk cId="3548564599" sldId="261"/>
            <ac:spMk id="2" creationId="{ACE0A2EA-3CAF-B3E9-18C6-1E6D0227B6E7}"/>
          </ac:spMkLst>
        </pc:spChg>
        <pc:spChg chg="mod">
          <ac:chgData name="Imogen Knowles" userId="S::i.knowles@marcham.oxon.sch.uk::b3f0bf67-167b-4f97-b6fb-05d9447dc26a" providerId="AD" clId="Web-{602AEBC7-FAE0-3E98-5429-BA0725BFF138}" dt="2025-09-11T13:50:43.865" v="165" actId="1076"/>
          <ac:spMkLst>
            <pc:docMk/>
            <pc:sldMk cId="3548564599" sldId="261"/>
            <ac:spMk id="3" creationId="{09F4E787-83BC-30E1-0205-D1E1669F2427}"/>
          </ac:spMkLst>
        </pc:spChg>
        <pc:picChg chg="add mod">
          <ac:chgData name="Imogen Knowles" userId="S::i.knowles@marcham.oxon.sch.uk::b3f0bf67-167b-4f97-b6fb-05d9447dc26a" providerId="AD" clId="Web-{602AEBC7-FAE0-3E98-5429-BA0725BFF138}" dt="2025-09-11T13:50:24.943" v="159" actId="1076"/>
          <ac:picMkLst>
            <pc:docMk/>
            <pc:sldMk cId="3548564599" sldId="261"/>
            <ac:picMk id="5" creationId="{E044DFA8-7D5B-3995-B8F4-F6B1E400B202}"/>
          </ac:picMkLst>
        </pc:picChg>
      </pc:sldChg>
      <pc:sldChg chg="addSp delSp modSp">
        <pc:chgData name="Imogen Knowles" userId="S::i.knowles@marcham.oxon.sch.uk::b3f0bf67-167b-4f97-b6fb-05d9447dc26a" providerId="AD" clId="Web-{602AEBC7-FAE0-3E98-5429-BA0725BFF138}" dt="2025-09-11T13:48:16.281" v="154" actId="20577"/>
        <pc:sldMkLst>
          <pc:docMk/>
          <pc:sldMk cId="2734308728" sldId="262"/>
        </pc:sldMkLst>
        <pc:spChg chg="mod">
          <ac:chgData name="Imogen Knowles" userId="S::i.knowles@marcham.oxon.sch.uk::b3f0bf67-167b-4f97-b6fb-05d9447dc26a" providerId="AD" clId="Web-{602AEBC7-FAE0-3E98-5429-BA0725BFF138}" dt="2025-09-11T13:48:16.281" v="154" actId="20577"/>
          <ac:spMkLst>
            <pc:docMk/>
            <pc:sldMk cId="2734308728" sldId="262"/>
            <ac:spMk id="2" creationId="{42FD4D3C-CE38-395B-F85A-0E83201BB4C9}"/>
          </ac:spMkLst>
        </pc:spChg>
        <pc:picChg chg="add mod ord">
          <ac:chgData name="Imogen Knowles" userId="S::i.knowles@marcham.oxon.sch.uk::b3f0bf67-167b-4f97-b6fb-05d9447dc26a" providerId="AD" clId="Web-{602AEBC7-FAE0-3E98-5429-BA0725BFF138}" dt="2025-09-11T13:48:13.141" v="146"/>
          <ac:picMkLst>
            <pc:docMk/>
            <pc:sldMk cId="2734308728" sldId="262"/>
            <ac:picMk id="7" creationId="{DA2809E8-0AD5-871F-B918-D87879B36B64}"/>
          </ac:picMkLst>
        </pc:picChg>
      </pc:sldChg>
      <pc:sldChg chg="modSp">
        <pc:chgData name="Imogen Knowles" userId="S::i.knowles@marcham.oxon.sch.uk::b3f0bf67-167b-4f97-b6fb-05d9447dc26a" providerId="AD" clId="Web-{602AEBC7-FAE0-3E98-5429-BA0725BFF138}" dt="2025-09-11T13:39:44.686" v="115" actId="20577"/>
        <pc:sldMkLst>
          <pc:docMk/>
          <pc:sldMk cId="2327851844" sldId="263"/>
        </pc:sldMkLst>
        <pc:spChg chg="mod">
          <ac:chgData name="Imogen Knowles" userId="S::i.knowles@marcham.oxon.sch.uk::b3f0bf67-167b-4f97-b6fb-05d9447dc26a" providerId="AD" clId="Web-{602AEBC7-FAE0-3E98-5429-BA0725BFF138}" dt="2025-09-11T13:39:44.686" v="115" actId="20577"/>
          <ac:spMkLst>
            <pc:docMk/>
            <pc:sldMk cId="2327851844" sldId="263"/>
            <ac:spMk id="3" creationId="{490E0912-135D-CF13-F632-071AF6363AB9}"/>
          </ac:spMkLst>
        </pc:spChg>
      </pc:sldChg>
      <pc:sldChg chg="modSp">
        <pc:chgData name="Imogen Knowles" userId="S::i.knowles@marcham.oxon.sch.uk::b3f0bf67-167b-4f97-b6fb-05d9447dc26a" providerId="AD" clId="Web-{602AEBC7-FAE0-3E98-5429-BA0725BFF138}" dt="2025-09-11T13:40:05.593" v="135" actId="20577"/>
        <pc:sldMkLst>
          <pc:docMk/>
          <pc:sldMk cId="4219218572" sldId="264"/>
        </pc:sldMkLst>
        <pc:spChg chg="mod">
          <ac:chgData name="Imogen Knowles" userId="S::i.knowles@marcham.oxon.sch.uk::b3f0bf67-167b-4f97-b6fb-05d9447dc26a" providerId="AD" clId="Web-{602AEBC7-FAE0-3E98-5429-BA0725BFF138}" dt="2025-09-11T13:40:05.593" v="135" actId="20577"/>
          <ac:spMkLst>
            <pc:docMk/>
            <pc:sldMk cId="4219218572" sldId="264"/>
            <ac:spMk id="3" creationId="{5E337865-3C68-A037-2A45-6A274EC630AB}"/>
          </ac:spMkLst>
        </pc:spChg>
      </pc:sldChg>
      <pc:sldChg chg="addSp delSp modSp">
        <pc:chgData name="Imogen Knowles" userId="S::i.knowles@marcham.oxon.sch.uk::b3f0bf67-167b-4f97-b6fb-05d9447dc26a" providerId="AD" clId="Web-{602AEBC7-FAE0-3E98-5429-BA0725BFF138}" dt="2025-09-11T13:48:57.158" v="157" actId="14100"/>
        <pc:sldMkLst>
          <pc:docMk/>
          <pc:sldMk cId="3010562619" sldId="272"/>
        </pc:sldMkLst>
        <pc:spChg chg="mod">
          <ac:chgData name="Imogen Knowles" userId="S::i.knowles@marcham.oxon.sch.uk::b3f0bf67-167b-4f97-b6fb-05d9447dc26a" providerId="AD" clId="Web-{602AEBC7-FAE0-3E98-5429-BA0725BFF138}" dt="2025-09-11T13:40:21.999" v="141" actId="20577"/>
          <ac:spMkLst>
            <pc:docMk/>
            <pc:sldMk cId="3010562619" sldId="272"/>
            <ac:spMk id="3" creationId="{2013A021-A6AF-B8E8-3A1A-4AEAEC56B5EB}"/>
          </ac:spMkLst>
        </pc:spChg>
        <pc:picChg chg="add mod">
          <ac:chgData name="Imogen Knowles" userId="S::i.knowles@marcham.oxon.sch.uk::b3f0bf67-167b-4f97-b6fb-05d9447dc26a" providerId="AD" clId="Web-{602AEBC7-FAE0-3E98-5429-BA0725BFF138}" dt="2025-09-11T13:48:57.158" v="157" actId="14100"/>
          <ac:picMkLst>
            <pc:docMk/>
            <pc:sldMk cId="3010562619" sldId="272"/>
            <ac:picMk id="4" creationId="{AD128458-7522-50F5-8BDF-6F9DDA3DC41C}"/>
          </ac:picMkLst>
        </pc:picChg>
      </pc:sldChg>
      <pc:sldChg chg="addSp delSp modSp new">
        <pc:chgData name="Imogen Knowles" userId="S::i.knowles@marcham.oxon.sch.uk::b3f0bf67-167b-4f97-b6fb-05d9447dc26a" providerId="AD" clId="Web-{602AEBC7-FAE0-3E98-5429-BA0725BFF138}" dt="2025-09-11T13:53:55.574" v="183" actId="1076"/>
        <pc:sldMkLst>
          <pc:docMk/>
          <pc:sldMk cId="2331011" sldId="273"/>
        </pc:sldMkLst>
        <pc:spChg chg="mod">
          <ac:chgData name="Imogen Knowles" userId="S::i.knowles@marcham.oxon.sch.uk::b3f0bf67-167b-4f97-b6fb-05d9447dc26a" providerId="AD" clId="Web-{602AEBC7-FAE0-3E98-5429-BA0725BFF138}" dt="2025-09-11T13:53:04.932" v="177" actId="20577"/>
          <ac:spMkLst>
            <pc:docMk/>
            <pc:sldMk cId="2331011" sldId="273"/>
            <ac:spMk id="2" creationId="{52FBC5EF-D7C1-0433-2253-F794976AA4ED}"/>
          </ac:spMkLst>
        </pc:spChg>
      </pc:sldChg>
    </pc:docChg>
  </pc:docChgLst>
  <pc:docChgLst>
    <pc:chgData name="Imogen Knowles" userId="S::i.knowles@marcham.oxon.sch.uk::b3f0bf67-167b-4f97-b6fb-05d9447dc26a" providerId="AD" clId="Web-{D65E21BD-B313-A64E-9776-C76F3FCD9435}"/>
    <pc:docChg chg="modSld">
      <pc:chgData name="Imogen Knowles" userId="S::i.knowles@marcham.oxon.sch.uk::b3f0bf67-167b-4f97-b6fb-05d9447dc26a" providerId="AD" clId="Web-{D65E21BD-B313-A64E-9776-C76F3FCD9435}" dt="2025-09-23T10:58:57.084" v="13" actId="20577"/>
      <pc:docMkLst>
        <pc:docMk/>
      </pc:docMkLst>
      <pc:sldChg chg="delSp modSp">
        <pc:chgData name="Imogen Knowles" userId="S::i.knowles@marcham.oxon.sch.uk::b3f0bf67-167b-4f97-b6fb-05d9447dc26a" providerId="AD" clId="Web-{D65E21BD-B313-A64E-9776-C76F3FCD9435}" dt="2025-09-23T10:58:57.084" v="13" actId="20577"/>
        <pc:sldMkLst>
          <pc:docMk/>
          <pc:sldMk cId="2331011" sldId="273"/>
        </pc:sldMkLst>
        <pc:spChg chg="mod">
          <ac:chgData name="Imogen Knowles" userId="S::i.knowles@marcham.oxon.sch.uk::b3f0bf67-167b-4f97-b6fb-05d9447dc26a" providerId="AD" clId="Web-{D65E21BD-B313-A64E-9776-C76F3FCD9435}" dt="2025-09-23T10:58:57.084" v="13" actId="20577"/>
          <ac:spMkLst>
            <pc:docMk/>
            <pc:sldMk cId="2331011" sldId="273"/>
            <ac:spMk id="2" creationId="{52FBC5EF-D7C1-0433-2253-F794976AA4ED}"/>
          </ac:spMkLst>
        </pc:spChg>
        <pc:picChg chg="del">
          <ac:chgData name="Imogen Knowles" userId="S::i.knowles@marcham.oxon.sch.uk::b3f0bf67-167b-4f97-b6fb-05d9447dc26a" providerId="AD" clId="Web-{D65E21BD-B313-A64E-9776-C76F3FCD9435}" dt="2025-09-23T10:58:40.005" v="0"/>
          <ac:picMkLst>
            <pc:docMk/>
            <pc:sldMk cId="2331011" sldId="273"/>
            <ac:picMk id="5" creationId="{A8AE67B9-AD52-96DF-C5AB-37328A9C0D44}"/>
          </ac:picMkLst>
        </pc:picChg>
        <pc:picChg chg="mod">
          <ac:chgData name="Imogen Knowles" userId="S::i.knowles@marcham.oxon.sch.uk::b3f0bf67-167b-4f97-b6fb-05d9447dc26a" providerId="AD" clId="Web-{D65E21BD-B313-A64E-9776-C76F3FCD9435}" dt="2025-09-23T10:58:45.755" v="2" actId="1076"/>
          <ac:picMkLst>
            <pc:docMk/>
            <pc:sldMk cId="2331011" sldId="273"/>
            <ac:picMk id="7" creationId="{AEB348A2-5654-0B8B-CC6E-D641E74294C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80A6AD-F8B1-4C5E-AEBC-4431FE0B4235}" type="datetimeFigureOut">
              <a:t>9/23/2025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048A0-F4B9-46B9-B92C-304DAD4E0C5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84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074C12-79B2-4BAC-9DDF-DC2A0589308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56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i.knowles@marcham.oxon.sch.uk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Parents meeting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err="1"/>
              <a:t>Kilvrough</a:t>
            </a:r>
            <a:r>
              <a:rPr lang="en-GB" sz="320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A3B17-C0A4-2E77-2059-DF21C4A73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/>
              <a:t>Where is </a:t>
            </a:r>
            <a:r>
              <a:rPr lang="en-GB" err="1"/>
              <a:t>Kilvrough</a:t>
            </a:r>
            <a:r>
              <a:rPr lang="en-GB"/>
              <a:t>?</a:t>
            </a:r>
          </a:p>
        </p:txBody>
      </p:sp>
      <p:pic>
        <p:nvPicPr>
          <p:cNvPr id="3" name="Picture 2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F5D914C0-AF21-BFA2-2A0B-3638258A4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C81A0C-D80D-B847-0301-CE79CFD868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64791"/>
            <a:ext cx="5905948" cy="3146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FE7362-3DE6-40A0-A7D8-9BD3496884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4778" y="1326323"/>
            <a:ext cx="91154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68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E8CBE-0DA2-0C2F-1988-7B58234E6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Travelling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3B994C-53D8-7C68-7663-8746A0F1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Travelling by coach on Monday morning – 7:45 am</a:t>
            </a:r>
            <a:endParaRPr lang="en-US"/>
          </a:p>
          <a:p>
            <a:r>
              <a:rPr lang="en-GB"/>
              <a:t>Home on Friday evening</a:t>
            </a:r>
          </a:p>
        </p:txBody>
      </p:sp>
    </p:spTree>
    <p:extLst>
      <p:ext uri="{BB962C8B-B14F-4D97-AF65-F5344CB8AC3E}">
        <p14:creationId xmlns:p14="http://schemas.microsoft.com/office/powerpoint/2010/main" val="3192788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08D17-F0D9-2C82-98EF-B6B69E334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Staff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27712-147E-23B6-DDEA-5856837F4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u="sng"/>
              <a:t>Miss Knowles – any questions, please contact me (trip lead)</a:t>
            </a:r>
          </a:p>
          <a:p>
            <a:r>
              <a:rPr lang="en-GB"/>
              <a:t>Mr Clayton </a:t>
            </a:r>
          </a:p>
          <a:p>
            <a:r>
              <a:rPr lang="en-GB"/>
              <a:t>Miss Priddle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F4F8584E-D068-B088-01BC-A64492C99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523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4396A-571C-5D2C-E488-80AD237BE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596D5-3DC6-A561-961B-6E8A94673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Arrive at school on Monday morning at 7:30am</a:t>
            </a:r>
          </a:p>
          <a:p>
            <a:r>
              <a:rPr lang="en-GB"/>
              <a:t>We will leave on the bus at 7:45am. </a:t>
            </a:r>
          </a:p>
          <a:p>
            <a:r>
              <a:rPr lang="en-GB"/>
              <a:t>We pick up another school from Freeland (Witney)</a:t>
            </a:r>
          </a:p>
          <a:p>
            <a:endParaRPr lang="en-GB"/>
          </a:p>
          <a:p>
            <a:endParaRPr lang="en-GB"/>
          </a:p>
          <a:p>
            <a:r>
              <a:rPr lang="en-GB"/>
              <a:t>We then leave </a:t>
            </a:r>
            <a:r>
              <a:rPr lang="en-GB" err="1"/>
              <a:t>Kilvrough</a:t>
            </a:r>
            <a:r>
              <a:rPr lang="en-GB"/>
              <a:t> at 3pm on Friday (just in time for rush hour!)</a:t>
            </a:r>
            <a:endParaRPr lang="en-US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789D79C6-D26F-25B6-7CC0-F23518D70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50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22AED-A5CC-3E0B-6389-D2D0C72D4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04" y="166342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Rooms</a:t>
            </a:r>
            <a:br>
              <a:rPr lang="en-GB"/>
            </a:b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95101428-10E0-FB0B-2015-279CDA184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03A237F-655A-F236-CDC2-0F706FC500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003413" y="831712"/>
            <a:ext cx="6185172" cy="58201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D760AA-8BB4-3F4C-4F7D-01C247633A80}"/>
              </a:ext>
            </a:extLst>
          </p:cNvPr>
          <p:cNvSpPr txBox="1"/>
          <p:nvPr/>
        </p:nvSpPr>
        <p:spPr>
          <a:xfrm>
            <a:off x="2909455" y="4627418"/>
            <a:ext cx="6419272" cy="20642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83F65-1CB3-E5D6-DEE6-5D964CF6781D}"/>
              </a:ext>
            </a:extLst>
          </p:cNvPr>
          <p:cNvSpPr txBox="1"/>
          <p:nvPr/>
        </p:nvSpPr>
        <p:spPr>
          <a:xfrm>
            <a:off x="174387" y="3012899"/>
            <a:ext cx="268888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/>
              <a:t>We are hopeful to get these rooms – I am discussing with Freeland. </a:t>
            </a:r>
          </a:p>
        </p:txBody>
      </p:sp>
    </p:spTree>
    <p:extLst>
      <p:ext uri="{BB962C8B-B14F-4D97-AF65-F5344CB8AC3E}">
        <p14:creationId xmlns:p14="http://schemas.microsoft.com/office/powerpoint/2010/main" val="4939577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0A2EA-3CAF-B3E9-18C6-1E6D0227B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957" y="-2"/>
            <a:ext cx="3390348" cy="1708246"/>
          </a:xfrm>
        </p:spPr>
        <p:txBody>
          <a:bodyPr anchor="ctr">
            <a:normAutofit/>
          </a:bodyPr>
          <a:lstStyle/>
          <a:p>
            <a:r>
              <a:rPr lang="en-GB" sz="4000"/>
              <a:t>Sample menu - Food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4E787-83BC-30E1-0205-D1E1669F24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5213" y="-1450189"/>
            <a:ext cx="8768526" cy="555887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Provided on site. 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Previously enjoyed by the majority.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Allergies, vegetarian etc very clearly labelled.</a:t>
            </a:r>
            <a:endParaRPr lang="en-GB">
              <a:latin typeface="Aptos" panose="020B0004020202020204"/>
              <a:ea typeface="Calibri"/>
              <a:cs typeface="Calibri"/>
            </a:endParaRPr>
          </a:p>
          <a:p>
            <a:pPr marL="0" indent="0">
              <a:buNone/>
            </a:pPr>
            <a:endParaRPr lang="en-GB"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65489B7E-9F00-BA6A-DC55-EBB441A38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5" name="Picture 4" descr="A table with a list of food items&#10;&#10;AI-generated content may be incorrect.">
            <a:extLst>
              <a:ext uri="{FF2B5EF4-FFF2-40B4-BE49-F238E27FC236}">
                <a16:creationId xmlns:a16="http://schemas.microsoft.com/office/drawing/2014/main" id="{E044DFA8-7D5B-3995-B8F4-F6B1E400B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28" y="2210076"/>
            <a:ext cx="11268075" cy="4381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C49F0C8-6DB1-795C-DB20-2C3CBE9A8FEA}"/>
              </a:ext>
            </a:extLst>
          </p:cNvPr>
          <p:cNvSpPr/>
          <p:nvPr/>
        </p:nvSpPr>
        <p:spPr>
          <a:xfrm>
            <a:off x="2595418" y="3234303"/>
            <a:ext cx="2142837" cy="141316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6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D4D3C-CE38-395B-F85A-0E83201BB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Timetable of activities  - example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0A5E1E79-4B2D-0897-7A1F-5FE7C75B49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A2809E8-0AD5-871F-B918-D87879B36B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98267" y="1825625"/>
            <a:ext cx="939546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30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6DA99-5C38-1A35-6E45-3C470FBD4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Communication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0E0912-135D-CF13-F632-071AF6363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635" y="1825625"/>
            <a:ext cx="11388034" cy="43513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We will contact the school regularly who will share updates via </a:t>
            </a:r>
            <a:r>
              <a:rPr lang="en-GB" err="1">
                <a:latin typeface="Calibri"/>
                <a:ea typeface="Calibri"/>
                <a:cs typeface="Calibri"/>
              </a:rPr>
              <a:t>ParentMail</a:t>
            </a:r>
            <a:r>
              <a:rPr lang="en-GB">
                <a:latin typeface="Calibri"/>
                <a:ea typeface="Calibri"/>
                <a:cs typeface="Calibri"/>
              </a:rPr>
              <a:t>. 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We will share pictures after the event.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In the case of an emergency or accident we will contact you.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If there is an emergency and you need to contact us, please go through the school office as normal. </a:t>
            </a:r>
            <a:endParaRPr lang="en-GB">
              <a:latin typeface="Aptos" panose="020B0004020202020204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OR I will still be getting emails – if there is something which you think we need to know – phone the office first and then email.</a:t>
            </a:r>
            <a:endParaRPr lang="en-GB">
              <a:latin typeface="Aptos" panose="020B0004020202020204"/>
              <a:ea typeface="Calibri"/>
              <a:cs typeface="Calibri"/>
            </a:endParaRPr>
          </a:p>
          <a:p>
            <a:r>
              <a:rPr lang="en-GB">
                <a:highlight>
                  <a:srgbClr val="FFFF00"/>
                </a:highlight>
                <a:latin typeface="Calibri"/>
                <a:ea typeface="Calibri"/>
                <a:cs typeface="Calibri"/>
              </a:rPr>
              <a:t>(</a:t>
            </a:r>
            <a:r>
              <a:rPr lang="en-GB">
                <a:highlight>
                  <a:srgbClr val="FFFF00"/>
                </a:highlight>
                <a:latin typeface="Calibri"/>
                <a:ea typeface="Calibri"/>
                <a:cs typeface="Calibri"/>
                <a:hlinkClick r:id="rId2"/>
              </a:rPr>
              <a:t>i.knowles@marcham.oxon.sch.uk</a:t>
            </a:r>
            <a:r>
              <a:rPr lang="en-GB">
                <a:highlight>
                  <a:srgbClr val="FFFF00"/>
                </a:highlight>
                <a:latin typeface="Calibri"/>
                <a:ea typeface="Calibri"/>
                <a:cs typeface="Calibri"/>
              </a:rPr>
              <a:t>)</a:t>
            </a:r>
          </a:p>
          <a:p>
            <a:r>
              <a:rPr lang="en-GB">
                <a:latin typeface="Calibri"/>
                <a:ea typeface="Calibri"/>
                <a:cs typeface="Calibri"/>
              </a:rPr>
              <a:t>The number for contacting us in an emergency, the same as last time (</a:t>
            </a:r>
            <a:r>
              <a:rPr lang="en-GB">
                <a:highlight>
                  <a:srgbClr val="FFFF00"/>
                </a:highlight>
                <a:latin typeface="Calibri"/>
                <a:ea typeface="Calibri"/>
                <a:cs typeface="Calibri"/>
              </a:rPr>
              <a:t>07378604341</a:t>
            </a:r>
            <a:r>
              <a:rPr lang="en-GB">
                <a:latin typeface="Calibri"/>
                <a:ea typeface="Calibri"/>
                <a:cs typeface="Calibri"/>
              </a:rPr>
              <a:t>)</a:t>
            </a:r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C174F41C-F06B-4153-D018-636C9DD6B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851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73529-5AD1-3EF8-246B-D193779B1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Medication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37865-3C68-A037-2A45-6A274EC63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600">
                <a:latin typeface="Calibri"/>
                <a:ea typeface="Calibri"/>
                <a:cs typeface="Calibri"/>
              </a:rPr>
              <a:t>Forms will go out asking for their emergency contact details and confirmation of any special dietary requirements/allergens and regular medication that may need taking.</a:t>
            </a:r>
          </a:p>
          <a:p>
            <a:r>
              <a:rPr lang="en-GB" sz="2600">
                <a:latin typeface="Calibri"/>
                <a:ea typeface="Calibri"/>
                <a:cs typeface="Calibri"/>
              </a:rPr>
              <a:t>Any prescribed medication that is stored in school will be taken with us - (</a:t>
            </a:r>
            <a:r>
              <a:rPr lang="en-GB" sz="2600" err="1">
                <a:latin typeface="Calibri"/>
                <a:ea typeface="Calibri"/>
                <a:cs typeface="Calibri"/>
              </a:rPr>
              <a:t>eg</a:t>
            </a:r>
            <a:r>
              <a:rPr lang="en-GB" sz="2600">
                <a:latin typeface="Calibri"/>
                <a:ea typeface="Calibri"/>
                <a:cs typeface="Calibri"/>
              </a:rPr>
              <a:t> epi pen/inhalers).</a:t>
            </a:r>
          </a:p>
          <a:p>
            <a:r>
              <a:rPr lang="en-GB" sz="2600">
                <a:latin typeface="Calibri"/>
                <a:ea typeface="Calibri"/>
                <a:cs typeface="Calibri"/>
              </a:rPr>
              <a:t>Any other prescribed medication that that the children take regularly at home, that is not stored in school will need to be handed in on the morning and a form from the school office completed.</a:t>
            </a:r>
          </a:p>
          <a:p>
            <a:r>
              <a:rPr lang="en-GB" sz="2600">
                <a:latin typeface="Calibri"/>
                <a:ea typeface="Calibri"/>
                <a:cs typeface="Calibri"/>
              </a:rPr>
              <a:t>As staff, we will have emergency Calpol/Paracetamol with us - we will ring you for permission if we feel a child needs some.</a:t>
            </a: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DDAA6CBC-F377-4E04-DF95-2FF7C0BD6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18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11AB8-AF8B-6061-714E-82A4B5183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5571"/>
            <a:ext cx="10515600" cy="1325563"/>
          </a:xfrm>
        </p:spPr>
        <p:txBody>
          <a:bodyPr/>
          <a:lstStyle/>
          <a:p>
            <a:r>
              <a:rPr lang="en-GB"/>
              <a:t>Kit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13A021-A6AF-B8E8-3A1A-4AEAEC56B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897973"/>
            <a:ext cx="5766905" cy="479307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Please can the students pack the bags themselves!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Packed Lunch for day 1.</a:t>
            </a:r>
            <a:endParaRPr lang="en-GB"/>
          </a:p>
          <a:p>
            <a:r>
              <a:rPr lang="en-US">
                <a:latin typeface="Calibri"/>
                <a:ea typeface="Calibri"/>
                <a:cs typeface="Calibri"/>
              </a:rPr>
              <a:t>Indoor shoes – slippers/sliders</a:t>
            </a:r>
            <a:endParaRPr lang="en-GB">
              <a:latin typeface="Calibri"/>
              <a:ea typeface="Calibri"/>
              <a:cs typeface="Calibri"/>
            </a:endParaRPr>
          </a:p>
          <a:p>
            <a:r>
              <a:rPr lang="en-GB"/>
              <a:t>Period products of children who may need them (we will have our own supply too)</a:t>
            </a:r>
          </a:p>
        </p:txBody>
      </p:sp>
      <p:pic>
        <p:nvPicPr>
          <p:cNvPr id="5" name="Picture 4" descr="Image result for teddy">
            <a:extLst>
              <a:ext uri="{FF2B5EF4-FFF2-40B4-BE49-F238E27FC236}">
                <a16:creationId xmlns:a16="http://schemas.microsoft.com/office/drawing/2014/main" id="{57089D86-32E1-A966-945F-CB444D861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51" y="5661504"/>
            <a:ext cx="1061142" cy="119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F1815336-1580-5559-A81D-ADF354A62A9C}"/>
              </a:ext>
            </a:extLst>
          </p:cNvPr>
          <p:cNvSpPr/>
          <p:nvPr/>
        </p:nvSpPr>
        <p:spPr>
          <a:xfrm>
            <a:off x="1278158" y="5305994"/>
            <a:ext cx="2528596" cy="1447155"/>
          </a:xfrm>
          <a:prstGeom prst="wedgeEllipseCallout">
            <a:avLst>
              <a:gd name="adj1" fmla="val -63268"/>
              <a:gd name="adj2" fmla="val 6121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/>
              <a:t>Don’t forget me!</a:t>
            </a:r>
          </a:p>
        </p:txBody>
      </p:sp>
      <p:pic>
        <p:nvPicPr>
          <p:cNvPr id="4" name="Picture 3" descr="A list of clothing items&#10;&#10;AI-generated content may be incorrect.">
            <a:extLst>
              <a:ext uri="{FF2B5EF4-FFF2-40B4-BE49-F238E27FC236}">
                <a16:creationId xmlns:a16="http://schemas.microsoft.com/office/drawing/2014/main" id="{AD128458-7522-50F5-8BDF-6F9DDA3DC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489" y="-4901"/>
            <a:ext cx="6215545" cy="6889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62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BC5EF-D7C1-0433-2253-F794976AA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76005"/>
            <a:ext cx="10515600" cy="1325563"/>
          </a:xfrm>
        </p:spPr>
        <p:txBody>
          <a:bodyPr/>
          <a:lstStyle/>
          <a:p>
            <a:r>
              <a:rPr lang="en-GB" dirty="0"/>
              <a:t>Shop!  £5 only please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EB348A2-5654-0B8B-CC6E-D641E74294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9313" y="942146"/>
            <a:ext cx="9413460" cy="570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62E7A2E-DE27-BE83-9480-B83EEA92504D}"/>
              </a:ext>
            </a:extLst>
          </p:cNvPr>
          <p:cNvSpPr/>
          <p:nvPr/>
        </p:nvSpPr>
        <p:spPr>
          <a:xfrm>
            <a:off x="452120" y="1087120"/>
            <a:ext cx="11287760" cy="43396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38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NAME EVERYTHING</a:t>
            </a:r>
            <a:endParaRPr lang="en-US" sz="13800" b="1" cap="none" spc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5313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6D3DE-D786-9D7A-BAFB-AF91F5EB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Contraband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92C762-C0C4-E513-F0E9-BD810506C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Electronic games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Mobile phones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Hair straighteners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Make up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GB">
                <a:latin typeface="Calibri"/>
                <a:ea typeface="Calibri"/>
                <a:cs typeface="Calibri"/>
              </a:rPr>
              <a:t>Expensive watches/ Smart watches- these may get scratched during the activities. </a:t>
            </a: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716E7CA1-F4C5-6B0B-8767-66BDDEDD9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11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BCEAF-B3CC-E16A-13A4-AC54346B1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Coming soon...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E6DD1-FC81-A540-B81C-3E07B3BA5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latin typeface="Calibri"/>
                <a:ea typeface="Calibri"/>
                <a:cs typeface="Calibri"/>
              </a:rPr>
              <a:t>Via </a:t>
            </a:r>
            <a:r>
              <a:rPr lang="en-GB" err="1">
                <a:latin typeface="Calibri"/>
                <a:ea typeface="Calibri"/>
                <a:cs typeface="Calibri"/>
              </a:rPr>
              <a:t>Parentmail</a:t>
            </a:r>
            <a:r>
              <a:rPr lang="en-GB">
                <a:latin typeface="Calibri"/>
                <a:ea typeface="Calibri"/>
                <a:cs typeface="Calibri"/>
              </a:rPr>
              <a:t> to include information from today, a copy of full kit list.</a:t>
            </a:r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C09BB130-DCB4-BAB5-1DB8-0667875A1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8506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E062E-8707-5045-C2C9-A3327E575D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Questions – you can stay behind to chat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ADCB24-5E80-8A72-5222-7CA6B7899C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lack and white shield with a cross and flowers&#10;&#10;Description automatically generated">
            <a:extLst>
              <a:ext uri="{FF2B5EF4-FFF2-40B4-BE49-F238E27FC236}">
                <a16:creationId xmlns:a16="http://schemas.microsoft.com/office/drawing/2014/main" id="{3386806C-C99F-9ABD-8430-F8633B2BB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8057" y="-1104"/>
            <a:ext cx="1450147" cy="1327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19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cbc98c-aaf1-4758-aed9-19bbaafa03d6" xsi:nil="true"/>
    <lcf76f155ced4ddcb4097134ff3c332f xmlns="690688ed-0730-4fb7-8336-eb8e5b168b5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A14199C85734A8583128170B5AC10" ma:contentTypeVersion="12" ma:contentTypeDescription="Create a new document." ma:contentTypeScope="" ma:versionID="e32438d479eb40db5a755176eb883cc6">
  <xsd:schema xmlns:xsd="http://www.w3.org/2001/XMLSchema" xmlns:xs="http://www.w3.org/2001/XMLSchema" xmlns:p="http://schemas.microsoft.com/office/2006/metadata/properties" xmlns:ns2="690688ed-0730-4fb7-8336-eb8e5b168b5a" xmlns:ns3="92cbc98c-aaf1-4758-aed9-19bbaafa03d6" targetNamespace="http://schemas.microsoft.com/office/2006/metadata/properties" ma:root="true" ma:fieldsID="b7469237f674285829dd5a98e5f908fd" ns2:_="" ns3:_="">
    <xsd:import namespace="690688ed-0730-4fb7-8336-eb8e5b168b5a"/>
    <xsd:import namespace="92cbc98c-aaf1-4758-aed9-19bbaafa03d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0688ed-0730-4fb7-8336-eb8e5b168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86c1595-3707-4318-b23c-aea6c8d7f3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bc98c-aaf1-4758-aed9-19bbaafa03d6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7bddfbe-77dc-4f35-8e24-5e0e9b909db0}" ma:internalName="TaxCatchAll" ma:showField="CatchAllData" ma:web="92cbc98c-aaf1-4758-aed9-19bbaafa03d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FA1D68-3B05-4536-8053-F29DF85305BE}">
  <ds:schemaRefs>
    <ds:schemaRef ds:uri="690688ed-0730-4fb7-8336-eb8e5b168b5a"/>
    <ds:schemaRef ds:uri="92cbc98c-aaf1-4758-aed9-19bbaafa03d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9E807E2-D85A-4442-9EAA-7EADFE5979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1AD2B1-797D-4977-BBA3-0A676FE15D85}">
  <ds:schemaRefs>
    <ds:schemaRef ds:uri="690688ed-0730-4fb7-8336-eb8e5b168b5a"/>
    <ds:schemaRef ds:uri="92cbc98c-aaf1-4758-aed9-19bbaafa03d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16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Parents meeting</vt:lpstr>
      <vt:lpstr>Where is Kilvrough?</vt:lpstr>
      <vt:lpstr>Travelling </vt:lpstr>
      <vt:lpstr>Staff </vt:lpstr>
      <vt:lpstr>Timings </vt:lpstr>
      <vt:lpstr>Rooms </vt:lpstr>
      <vt:lpstr>Sample menu - Food </vt:lpstr>
      <vt:lpstr>Timetable of activities  - example</vt:lpstr>
      <vt:lpstr>Communication </vt:lpstr>
      <vt:lpstr>Medication </vt:lpstr>
      <vt:lpstr>Kit list </vt:lpstr>
      <vt:lpstr>Shop!  £5 only please</vt:lpstr>
      <vt:lpstr>PowerPoint Presentation</vt:lpstr>
      <vt:lpstr>Contraband </vt:lpstr>
      <vt:lpstr>Coming soon...</vt:lpstr>
      <vt:lpstr>Questions – you can stay behind to chat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5</cp:revision>
  <dcterms:created xsi:type="dcterms:W3CDTF">2025-05-01T10:38:13Z</dcterms:created>
  <dcterms:modified xsi:type="dcterms:W3CDTF">2025-09-23T10:59:00Z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0x010100A71A14199C85734A8583128170B5AC10</vt:lpwstr>
  </property>
  <property fmtid="{D5CDD505-2E9C-101B-9397-08002B2CF9AE}" pid="3" name="MediaServiceImageTags">
    <vt:lpwstr/>
  </property>
  <property fmtid="{D5CDD505-2E9C-101B-9397-08002B2CF9AE}" pid="4" name="Order">
    <vt:r8>130700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_SharedFileIndex">
    <vt:lpwstr/>
  </property>
  <property fmtid="{D5CDD505-2E9C-101B-9397-08002B2CF9AE}" pid="12" name="_SourceUrl">
    <vt:lpwstr/>
  </property>
</Properties>
</file>