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4"/>
  </p:sldMasterIdLst>
  <p:notesMasterIdLst>
    <p:notesMasterId r:id="rId10"/>
  </p:notesMasterIdLst>
  <p:sldIdLst>
    <p:sldId id="278" r:id="rId5"/>
    <p:sldId id="269" r:id="rId6"/>
    <p:sldId id="277" r:id="rId7"/>
    <p:sldId id="280" r:id="rId8"/>
    <p:sldId id="281" r:id="rId9"/>
  </p:sldIdLst>
  <p:sldSz cx="6858000" cy="9144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5D5D"/>
    <a:srgbClr val="FA1B1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1E69F3-714D-4560-B334-296BE27EACF6}" v="44" dt="2025-03-21T09:12:16.305"/>
    <p1510:client id="{710E3125-1979-7F56-7F6A-71B2D287A2B1}" v="14" dt="2025-03-20T16:02:37.490"/>
    <p1510:client id="{9C902757-FD5B-C599-3C35-65DE6301CC65}" v="82" dt="2025-03-21T09:05:33.511"/>
    <p1510:client id="{CA5C40A8-8256-B771-F2FD-3AD015F84720}" v="12" dt="2025-03-21T08:42:04.216"/>
    <p1510:client id="{D5745ECC-E87E-DFEB-F9CB-AE0420C1B038}" v="59" dt="2025-03-20T16:05:00.0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4" d="100"/>
          <a:sy n="64" d="100"/>
        </p:scale>
        <p:origin x="1800" y="-6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9313235 office.3235" userId="S::office.3235@marcham.oxon.sch.uk::11291753-a2e6-49d8-80bc-fd64f5a7b83a" providerId="AD" clId="Web-{94FE0C3E-89C4-EB28-939F-A3F7EE7EC6F6}"/>
    <pc:docChg chg="modSld">
      <pc:chgData name="9313235 office.3235" userId="S::office.3235@marcham.oxon.sch.uk::11291753-a2e6-49d8-80bc-fd64f5a7b83a" providerId="AD" clId="Web-{94FE0C3E-89C4-EB28-939F-A3F7EE7EC6F6}" dt="2025-03-13T16:57:50.017" v="3" actId="14100"/>
      <pc:docMkLst>
        <pc:docMk/>
      </pc:docMkLst>
      <pc:sldChg chg="addSp modSp">
        <pc:chgData name="9313235 office.3235" userId="S::office.3235@marcham.oxon.sch.uk::11291753-a2e6-49d8-80bc-fd64f5a7b83a" providerId="AD" clId="Web-{94FE0C3E-89C4-EB28-939F-A3F7EE7EC6F6}" dt="2025-03-13T16:57:50.017" v="3" actId="14100"/>
        <pc:sldMkLst>
          <pc:docMk/>
          <pc:sldMk cId="117722710" sldId="269"/>
        </pc:sldMkLst>
        <pc:spChg chg="add mod">
          <ac:chgData name="9313235 office.3235" userId="S::office.3235@marcham.oxon.sch.uk::11291753-a2e6-49d8-80bc-fd64f5a7b83a" providerId="AD" clId="Web-{94FE0C3E-89C4-EB28-939F-A3F7EE7EC6F6}" dt="2025-03-13T16:57:50.017" v="3" actId="14100"/>
          <ac:spMkLst>
            <pc:docMk/>
            <pc:sldMk cId="117722710" sldId="269"/>
            <ac:spMk id="3" creationId="{CC44F5E6-103C-66A9-0147-15590D645BAD}"/>
          </ac:spMkLst>
        </pc:spChg>
      </pc:sldChg>
    </pc:docChg>
  </pc:docChgLst>
  <pc:docChgLst>
    <pc:chgData name="9313235 office.3235" userId="S::office.3235@marcham.oxon.sch.uk::11291753-a2e6-49d8-80bc-fd64f5a7b83a" providerId="AD" clId="Web-{71C7691A-F248-AEBB-19C8-1225703E5585}"/>
    <pc:docChg chg="modSld">
      <pc:chgData name="9313235 office.3235" userId="S::office.3235@marcham.oxon.sch.uk::11291753-a2e6-49d8-80bc-fd64f5a7b83a" providerId="AD" clId="Web-{71C7691A-F248-AEBB-19C8-1225703E5585}" dt="2025-03-13T08:28:32.322" v="5"/>
      <pc:docMkLst>
        <pc:docMk/>
      </pc:docMkLst>
      <pc:sldChg chg="delSp modSp">
        <pc:chgData name="9313235 office.3235" userId="S::office.3235@marcham.oxon.sch.uk::11291753-a2e6-49d8-80bc-fd64f5a7b83a" providerId="AD" clId="Web-{71C7691A-F248-AEBB-19C8-1225703E5585}" dt="2025-03-13T08:28:32.322" v="5"/>
        <pc:sldMkLst>
          <pc:docMk/>
          <pc:sldMk cId="3285721154" sldId="278"/>
        </pc:sldMkLst>
        <pc:spChg chg="mod">
          <ac:chgData name="9313235 office.3235" userId="S::office.3235@marcham.oxon.sch.uk::11291753-a2e6-49d8-80bc-fd64f5a7b83a" providerId="AD" clId="Web-{71C7691A-F248-AEBB-19C8-1225703E5585}" dt="2025-03-13T08:28:30.884" v="3" actId="20577"/>
          <ac:spMkLst>
            <pc:docMk/>
            <pc:sldMk cId="3285721154" sldId="278"/>
            <ac:spMk id="3" creationId="{E8BC8264-5C28-A40D-2B98-D0EEBE0A44C8}"/>
          </ac:spMkLst>
        </pc:spChg>
      </pc:sldChg>
    </pc:docChg>
  </pc:docChgLst>
  <pc:docChgLst>
    <pc:chgData name="9313235 headteacher.3235" userId="441cd705-7550-4439-8b4a-2c42374080bf" providerId="ADAL" clId="{321E69F3-714D-4560-B334-296BE27EACF6}"/>
    <pc:docChg chg="custSel modSld">
      <pc:chgData name="9313235 headteacher.3235" userId="441cd705-7550-4439-8b4a-2c42374080bf" providerId="ADAL" clId="{321E69F3-714D-4560-B334-296BE27EACF6}" dt="2025-03-21T09:12:16.304" v="3116" actId="1076"/>
      <pc:docMkLst>
        <pc:docMk/>
      </pc:docMkLst>
      <pc:sldChg chg="addSp modSp mod">
        <pc:chgData name="9313235 headteacher.3235" userId="441cd705-7550-4439-8b4a-2c42374080bf" providerId="ADAL" clId="{321E69F3-714D-4560-B334-296BE27EACF6}" dt="2025-03-21T09:12:16.304" v="3116" actId="1076"/>
        <pc:sldMkLst>
          <pc:docMk/>
          <pc:sldMk cId="117722710" sldId="269"/>
        </pc:sldMkLst>
        <pc:spChg chg="mod">
          <ac:chgData name="9313235 headteacher.3235" userId="441cd705-7550-4439-8b4a-2c42374080bf" providerId="ADAL" clId="{321E69F3-714D-4560-B334-296BE27EACF6}" dt="2025-03-21T09:11:12.983" v="3112" actId="113"/>
          <ac:spMkLst>
            <pc:docMk/>
            <pc:sldMk cId="117722710" sldId="269"/>
            <ac:spMk id="5" creationId="{A537431C-FA57-20E7-0789-C2CBCC52E88B}"/>
          </ac:spMkLst>
        </pc:spChg>
        <pc:spChg chg="mod">
          <ac:chgData name="9313235 headteacher.3235" userId="441cd705-7550-4439-8b4a-2c42374080bf" providerId="ADAL" clId="{321E69F3-714D-4560-B334-296BE27EACF6}" dt="2025-03-21T08:43:38.335" v="3064" actId="20577"/>
          <ac:spMkLst>
            <pc:docMk/>
            <pc:sldMk cId="117722710" sldId="269"/>
            <ac:spMk id="6" creationId="{4EDFC097-2F10-6448-8D2A-5E1F3BE2DB73}"/>
          </ac:spMkLst>
        </pc:spChg>
        <pc:spChg chg="add mod">
          <ac:chgData name="9313235 headteacher.3235" userId="441cd705-7550-4439-8b4a-2c42374080bf" providerId="ADAL" clId="{321E69F3-714D-4560-B334-296BE27EACF6}" dt="2025-03-21T09:12:16.304" v="3116" actId="1076"/>
          <ac:spMkLst>
            <pc:docMk/>
            <pc:sldMk cId="117722710" sldId="269"/>
            <ac:spMk id="8" creationId="{9D931AE2-E07B-1B0A-77EF-5FF1CA48401E}"/>
          </ac:spMkLst>
        </pc:spChg>
      </pc:sldChg>
      <pc:sldChg chg="modSp mod">
        <pc:chgData name="9313235 headteacher.3235" userId="441cd705-7550-4439-8b4a-2c42374080bf" providerId="ADAL" clId="{321E69F3-714D-4560-B334-296BE27EACF6}" dt="2025-03-21T09:06:50.986" v="3098" actId="20577"/>
        <pc:sldMkLst>
          <pc:docMk/>
          <pc:sldMk cId="3789011718" sldId="277"/>
        </pc:sldMkLst>
        <pc:spChg chg="mod">
          <ac:chgData name="9313235 headteacher.3235" userId="441cd705-7550-4439-8b4a-2c42374080bf" providerId="ADAL" clId="{321E69F3-714D-4560-B334-296BE27EACF6}" dt="2025-03-21T09:06:50.986" v="3098" actId="20577"/>
          <ac:spMkLst>
            <pc:docMk/>
            <pc:sldMk cId="3789011718" sldId="277"/>
            <ac:spMk id="7" creationId="{66FA838C-6CF5-2C2E-F509-24488EBDAE8A}"/>
          </ac:spMkLst>
        </pc:spChg>
        <pc:spChg chg="mod">
          <ac:chgData name="9313235 headteacher.3235" userId="441cd705-7550-4439-8b4a-2c42374080bf" providerId="ADAL" clId="{321E69F3-714D-4560-B334-296BE27EACF6}" dt="2025-03-21T09:06:05.168" v="3077" actId="20577"/>
          <ac:spMkLst>
            <pc:docMk/>
            <pc:sldMk cId="3789011718" sldId="277"/>
            <ac:spMk id="8" creationId="{D1245174-00C0-007F-39BD-442E1FF0B2D8}"/>
          </ac:spMkLst>
        </pc:spChg>
        <pc:spChg chg="mod">
          <ac:chgData name="9313235 headteacher.3235" userId="441cd705-7550-4439-8b4a-2c42374080bf" providerId="ADAL" clId="{321E69F3-714D-4560-B334-296BE27EACF6}" dt="2025-03-20T18:56:07.073" v="946" actId="1076"/>
          <ac:spMkLst>
            <pc:docMk/>
            <pc:sldMk cId="3789011718" sldId="277"/>
            <ac:spMk id="11" creationId="{C46AADBC-BBD2-EBF5-90E3-57EC28C13B2E}"/>
          </ac:spMkLst>
        </pc:spChg>
        <pc:picChg chg="mod">
          <ac:chgData name="9313235 headteacher.3235" userId="441cd705-7550-4439-8b4a-2c42374080bf" providerId="ADAL" clId="{321E69F3-714D-4560-B334-296BE27EACF6}" dt="2025-03-20T18:55:24.013" v="919" actId="1076"/>
          <ac:picMkLst>
            <pc:docMk/>
            <pc:sldMk cId="3789011718" sldId="277"/>
            <ac:picMk id="9" creationId="{F74494FF-90BA-9905-B613-9743BECC2FBF}"/>
          </ac:picMkLst>
        </pc:picChg>
      </pc:sldChg>
      <pc:sldChg chg="addSp delSp modSp mod">
        <pc:chgData name="9313235 headteacher.3235" userId="441cd705-7550-4439-8b4a-2c42374080bf" providerId="ADAL" clId="{321E69F3-714D-4560-B334-296BE27EACF6}" dt="2025-03-20T19:16:30.453" v="2986" actId="6549"/>
        <pc:sldMkLst>
          <pc:docMk/>
          <pc:sldMk cId="3285721154" sldId="278"/>
        </pc:sldMkLst>
        <pc:spChg chg="add del mod">
          <ac:chgData name="9313235 headteacher.3235" userId="441cd705-7550-4439-8b4a-2c42374080bf" providerId="ADAL" clId="{321E69F3-714D-4560-B334-296BE27EACF6}" dt="2025-03-20T19:16:30.453" v="2986" actId="6549"/>
          <ac:spMkLst>
            <pc:docMk/>
            <pc:sldMk cId="3285721154" sldId="278"/>
            <ac:spMk id="3" creationId="{E8BC8264-5C28-A40D-2B98-D0EEBE0A44C8}"/>
          </ac:spMkLst>
        </pc:spChg>
        <pc:graphicFrameChg chg="add mod">
          <ac:chgData name="9313235 headteacher.3235" userId="441cd705-7550-4439-8b4a-2c42374080bf" providerId="ADAL" clId="{321E69F3-714D-4560-B334-296BE27EACF6}" dt="2025-03-20T19:15:39.953" v="2873" actId="12084"/>
          <ac:graphicFrameMkLst>
            <pc:docMk/>
            <pc:sldMk cId="3285721154" sldId="278"/>
            <ac:graphicFrameMk id="4" creationId="{59ECFA83-5E9C-F75E-DDE7-7E7EC56557C0}"/>
          </ac:graphicFrameMkLst>
        </pc:graphicFrameChg>
      </pc:sldChg>
      <pc:sldChg chg="addSp delSp modSp mod">
        <pc:chgData name="9313235 headteacher.3235" userId="441cd705-7550-4439-8b4a-2c42374080bf" providerId="ADAL" clId="{321E69F3-714D-4560-B334-296BE27EACF6}" dt="2025-03-20T18:59:07.209" v="1221" actId="20577"/>
        <pc:sldMkLst>
          <pc:docMk/>
          <pc:sldMk cId="76810936" sldId="281"/>
        </pc:sldMkLst>
        <pc:spChg chg="add del mod">
          <ac:chgData name="9313235 headteacher.3235" userId="441cd705-7550-4439-8b4a-2c42374080bf" providerId="ADAL" clId="{321E69F3-714D-4560-B334-296BE27EACF6}" dt="2025-03-20T18:26:17.451" v="155"/>
          <ac:spMkLst>
            <pc:docMk/>
            <pc:sldMk cId="76810936" sldId="281"/>
            <ac:spMk id="2" creationId="{5074A04D-447E-BDB5-80B3-9D994103BB2C}"/>
          </ac:spMkLst>
        </pc:spChg>
        <pc:spChg chg="mod">
          <ac:chgData name="9313235 headteacher.3235" userId="441cd705-7550-4439-8b4a-2c42374080bf" providerId="ADAL" clId="{321E69F3-714D-4560-B334-296BE27EACF6}" dt="2025-03-20T18:56:37.811" v="947" actId="1076"/>
          <ac:spMkLst>
            <pc:docMk/>
            <pc:sldMk cId="76810936" sldId="281"/>
            <ac:spMk id="3" creationId="{2489770B-B2EE-D1A6-6D7D-85E455752A27}"/>
          </ac:spMkLst>
        </pc:spChg>
        <pc:spChg chg="add mod">
          <ac:chgData name="9313235 headteacher.3235" userId="441cd705-7550-4439-8b4a-2c42374080bf" providerId="ADAL" clId="{321E69F3-714D-4560-B334-296BE27EACF6}" dt="2025-03-20T18:59:07.209" v="1221" actId="20577"/>
          <ac:spMkLst>
            <pc:docMk/>
            <pc:sldMk cId="76810936" sldId="281"/>
            <ac:spMk id="4" creationId="{F43DC5CA-5D8B-DF15-71BE-6FDCD0A55D04}"/>
          </ac:spMkLst>
        </pc:spChg>
        <pc:graphicFrameChg chg="add mod modGraphic">
          <ac:chgData name="9313235 headteacher.3235" userId="441cd705-7550-4439-8b4a-2c42374080bf" providerId="ADAL" clId="{321E69F3-714D-4560-B334-296BE27EACF6}" dt="2025-03-20T18:57:46.118" v="1019" actId="20577"/>
          <ac:graphicFrameMkLst>
            <pc:docMk/>
            <pc:sldMk cId="76810936" sldId="281"/>
            <ac:graphicFrameMk id="5" creationId="{BF2619F9-AE7B-8DBF-6E25-CD8D3806107E}"/>
          </ac:graphicFrameMkLst>
        </pc:graphicFrameChg>
      </pc:sldChg>
    </pc:docChg>
  </pc:docChgLst>
  <pc:docChgLst>
    <pc:chgData name="9313235 office.3235" userId="S::office.3235@marcham.oxon.sch.uk::11291753-a2e6-49d8-80bc-fd64f5a7b83a" providerId="AD" clId="Web-{2E744AAA-AF10-562C-A87E-0A0E8B5A4E86}"/>
    <pc:docChg chg="modSld">
      <pc:chgData name="9313235 office.3235" userId="S::office.3235@marcham.oxon.sch.uk::11291753-a2e6-49d8-80bc-fd64f5a7b83a" providerId="AD" clId="Web-{2E744AAA-AF10-562C-A87E-0A0E8B5A4E86}" dt="2025-03-18T16:12:51.144" v="535"/>
      <pc:docMkLst>
        <pc:docMk/>
      </pc:docMkLst>
      <pc:sldChg chg="addSp delSp modSp">
        <pc:chgData name="9313235 office.3235" userId="S::office.3235@marcham.oxon.sch.uk::11291753-a2e6-49d8-80bc-fd64f5a7b83a" providerId="AD" clId="Web-{2E744AAA-AF10-562C-A87E-0A0E8B5A4E86}" dt="2025-03-18T16:12:51.144" v="535"/>
        <pc:sldMkLst>
          <pc:docMk/>
          <pc:sldMk cId="3789011718" sldId="277"/>
        </pc:sldMkLst>
        <pc:spChg chg="mod">
          <ac:chgData name="9313235 office.3235" userId="S::office.3235@marcham.oxon.sch.uk::11291753-a2e6-49d8-80bc-fd64f5a7b83a" providerId="AD" clId="Web-{2E744AAA-AF10-562C-A87E-0A0E8B5A4E86}" dt="2025-03-18T15:36:47.371" v="66" actId="20577"/>
          <ac:spMkLst>
            <pc:docMk/>
            <pc:sldMk cId="3789011718" sldId="277"/>
            <ac:spMk id="2" creationId="{0ACF4A99-6C99-F559-8B7F-991441A22F85}"/>
          </ac:spMkLst>
        </pc:spChg>
        <pc:spChg chg="add mod">
          <ac:chgData name="9313235 office.3235" userId="S::office.3235@marcham.oxon.sch.uk::11291753-a2e6-49d8-80bc-fd64f5a7b83a" providerId="AD" clId="Web-{2E744AAA-AF10-562C-A87E-0A0E8B5A4E86}" dt="2025-03-18T15:38:14.327" v="77" actId="14100"/>
          <ac:spMkLst>
            <pc:docMk/>
            <pc:sldMk cId="3789011718" sldId="277"/>
            <ac:spMk id="7" creationId="{66FA838C-6CF5-2C2E-F509-24488EBDAE8A}"/>
          </ac:spMkLst>
        </pc:spChg>
        <pc:spChg chg="mod">
          <ac:chgData name="9313235 office.3235" userId="S::office.3235@marcham.oxon.sch.uk::11291753-a2e6-49d8-80bc-fd64f5a7b83a" providerId="AD" clId="Web-{2E744AAA-AF10-562C-A87E-0A0E8B5A4E86}" dt="2025-03-18T16:12:32.862" v="531" actId="1076"/>
          <ac:spMkLst>
            <pc:docMk/>
            <pc:sldMk cId="3789011718" sldId="277"/>
            <ac:spMk id="8" creationId="{D1245174-00C0-007F-39BD-442E1FF0B2D8}"/>
          </ac:spMkLst>
        </pc:spChg>
        <pc:spChg chg="mod">
          <ac:chgData name="9313235 office.3235" userId="S::office.3235@marcham.oxon.sch.uk::11291753-a2e6-49d8-80bc-fd64f5a7b83a" providerId="AD" clId="Web-{2E744AAA-AF10-562C-A87E-0A0E8B5A4E86}" dt="2025-03-18T16:12:37.862" v="532" actId="1076"/>
          <ac:spMkLst>
            <pc:docMk/>
            <pc:sldMk cId="3789011718" sldId="277"/>
            <ac:spMk id="11" creationId="{C46AADBC-BBD2-EBF5-90E3-57EC28C13B2E}"/>
          </ac:spMkLst>
        </pc:spChg>
        <pc:spChg chg="mod">
          <ac:chgData name="9313235 office.3235" userId="S::office.3235@marcham.oxon.sch.uk::11291753-a2e6-49d8-80bc-fd64f5a7b83a" providerId="AD" clId="Web-{2E744AAA-AF10-562C-A87E-0A0E8B5A4E86}" dt="2025-03-18T16:12:29.003" v="530" actId="1076"/>
          <ac:spMkLst>
            <pc:docMk/>
            <pc:sldMk cId="3789011718" sldId="277"/>
            <ac:spMk id="12" creationId="{E3557CAE-5E94-A667-15F6-3B9753B8B99D}"/>
          </ac:spMkLst>
        </pc:spChg>
        <pc:graphicFrameChg chg="mod modGraphic">
          <ac:chgData name="9313235 office.3235" userId="S::office.3235@marcham.oxon.sch.uk::11291753-a2e6-49d8-80bc-fd64f5a7b83a" providerId="AD" clId="Web-{2E744AAA-AF10-562C-A87E-0A0E8B5A4E86}" dt="2025-03-18T15:36:05.510" v="51"/>
          <ac:graphicFrameMkLst>
            <pc:docMk/>
            <pc:sldMk cId="3789011718" sldId="277"/>
            <ac:graphicFrameMk id="5" creationId="{9BC3D0DD-23EC-9E74-725D-2F447328A25E}"/>
          </ac:graphicFrameMkLst>
        </pc:graphicFrameChg>
        <pc:graphicFrameChg chg="mod modGraphic">
          <ac:chgData name="9313235 office.3235" userId="S::office.3235@marcham.oxon.sch.uk::11291753-a2e6-49d8-80bc-fd64f5a7b83a" providerId="AD" clId="Web-{2E744AAA-AF10-562C-A87E-0A0E8B5A4E86}" dt="2025-03-18T16:12:51.144" v="535"/>
          <ac:graphicFrameMkLst>
            <pc:docMk/>
            <pc:sldMk cId="3789011718" sldId="277"/>
            <ac:graphicFrameMk id="6" creationId="{EEE191EB-2DB8-CBD7-2E57-A34633C6F102}"/>
          </ac:graphicFrameMkLst>
        </pc:graphicFrameChg>
        <pc:picChg chg="mod">
          <ac:chgData name="9313235 office.3235" userId="S::office.3235@marcham.oxon.sch.uk::11291753-a2e6-49d8-80bc-fd64f5a7b83a" providerId="AD" clId="Web-{2E744AAA-AF10-562C-A87E-0A0E8B5A4E86}" dt="2025-03-18T16:12:26.143" v="529" actId="1076"/>
          <ac:picMkLst>
            <pc:docMk/>
            <pc:sldMk cId="3789011718" sldId="277"/>
            <ac:picMk id="9" creationId="{F74494FF-90BA-9905-B613-9743BECC2FBF}"/>
          </ac:picMkLst>
        </pc:picChg>
      </pc:sldChg>
      <pc:sldChg chg="addSp modSp">
        <pc:chgData name="9313235 office.3235" userId="S::office.3235@marcham.oxon.sch.uk::11291753-a2e6-49d8-80bc-fd64f5a7b83a" providerId="AD" clId="Web-{2E744AAA-AF10-562C-A87E-0A0E8B5A4E86}" dt="2025-03-18T15:37:59.092" v="75" actId="14100"/>
        <pc:sldMkLst>
          <pc:docMk/>
          <pc:sldMk cId="3288297114" sldId="280"/>
        </pc:sldMkLst>
        <pc:spChg chg="mod">
          <ac:chgData name="9313235 office.3235" userId="S::office.3235@marcham.oxon.sch.uk::11291753-a2e6-49d8-80bc-fd64f5a7b83a" providerId="AD" clId="Web-{2E744AAA-AF10-562C-A87E-0A0E8B5A4E86}" dt="2025-03-18T15:37:46.810" v="72" actId="1076"/>
          <ac:spMkLst>
            <pc:docMk/>
            <pc:sldMk cId="3288297114" sldId="280"/>
            <ac:spMk id="2" creationId="{45532554-5096-EA69-8CA5-09C38DE32B73}"/>
          </ac:spMkLst>
        </pc:spChg>
        <pc:spChg chg="add mod">
          <ac:chgData name="9313235 office.3235" userId="S::office.3235@marcham.oxon.sch.uk::11291753-a2e6-49d8-80bc-fd64f5a7b83a" providerId="AD" clId="Web-{2E744AAA-AF10-562C-A87E-0A0E8B5A4E86}" dt="2025-03-18T15:37:59.092" v="75" actId="14100"/>
          <ac:spMkLst>
            <pc:docMk/>
            <pc:sldMk cId="3288297114" sldId="280"/>
            <ac:spMk id="4" creationId="{D09193AD-9254-94ED-C612-AF26FC6F10ED}"/>
          </ac:spMkLst>
        </pc:spChg>
      </pc:sldChg>
    </pc:docChg>
  </pc:docChgLst>
  <pc:docChgLst>
    <pc:chgData name="SEND co-ordinator" userId="S::senco.3235@marcham.oxon.sch.uk::0377b2eb-f03f-48c2-aef3-c371065fb827" providerId="AD" clId="Web-{1C26A2B0-CE27-4DEF-21C6-871CEE07A5E9}"/>
    <pc:docChg chg="modSld">
      <pc:chgData name="SEND co-ordinator" userId="S::senco.3235@marcham.oxon.sch.uk::0377b2eb-f03f-48c2-aef3-c371065fb827" providerId="AD" clId="Web-{1C26A2B0-CE27-4DEF-21C6-871CEE07A5E9}" dt="2025-03-14T18:06:24.191" v="416" actId="1076"/>
      <pc:docMkLst>
        <pc:docMk/>
      </pc:docMkLst>
      <pc:sldChg chg="addSp delSp modSp">
        <pc:chgData name="SEND co-ordinator" userId="S::senco.3235@marcham.oxon.sch.uk::0377b2eb-f03f-48c2-aef3-c371065fb827" providerId="AD" clId="Web-{1C26A2B0-CE27-4DEF-21C6-871CEE07A5E9}" dt="2025-03-14T18:06:24.191" v="416" actId="1076"/>
        <pc:sldMkLst>
          <pc:docMk/>
          <pc:sldMk cId="117722710" sldId="269"/>
        </pc:sldMkLst>
        <pc:spChg chg="mod">
          <ac:chgData name="SEND co-ordinator" userId="S::senco.3235@marcham.oxon.sch.uk::0377b2eb-f03f-48c2-aef3-c371065fb827" providerId="AD" clId="Web-{1C26A2B0-CE27-4DEF-21C6-871CEE07A5E9}" dt="2025-03-14T18:06:24.160" v="414" actId="1076"/>
          <ac:spMkLst>
            <pc:docMk/>
            <pc:sldMk cId="117722710" sldId="269"/>
            <ac:spMk id="3" creationId="{CC44F5E6-103C-66A9-0147-15590D645BAD}"/>
          </ac:spMkLst>
        </pc:spChg>
        <pc:spChg chg="add mod">
          <ac:chgData name="SEND co-ordinator" userId="S::senco.3235@marcham.oxon.sch.uk::0377b2eb-f03f-48c2-aef3-c371065fb827" providerId="AD" clId="Web-{1C26A2B0-CE27-4DEF-21C6-871CEE07A5E9}" dt="2025-03-14T17:44:36.496" v="154" actId="14100"/>
          <ac:spMkLst>
            <pc:docMk/>
            <pc:sldMk cId="117722710" sldId="269"/>
            <ac:spMk id="5" creationId="{A537431C-FA57-20E7-0789-C2CBCC52E88B}"/>
          </ac:spMkLst>
        </pc:spChg>
        <pc:spChg chg="add mod">
          <ac:chgData name="SEND co-ordinator" userId="S::senco.3235@marcham.oxon.sch.uk::0377b2eb-f03f-48c2-aef3-c371065fb827" providerId="AD" clId="Web-{1C26A2B0-CE27-4DEF-21C6-871CEE07A5E9}" dt="2025-03-14T18:06:24.176" v="415" actId="1076"/>
          <ac:spMkLst>
            <pc:docMk/>
            <pc:sldMk cId="117722710" sldId="269"/>
            <ac:spMk id="6" creationId="{4EDFC097-2F10-6448-8D2A-5E1F3BE2DB73}"/>
          </ac:spMkLst>
        </pc:spChg>
        <pc:spChg chg="add mod">
          <ac:chgData name="SEND co-ordinator" userId="S::senco.3235@marcham.oxon.sch.uk::0377b2eb-f03f-48c2-aef3-c371065fb827" providerId="AD" clId="Web-{1C26A2B0-CE27-4DEF-21C6-871CEE07A5E9}" dt="2025-03-14T18:06:24.191" v="416" actId="1076"/>
          <ac:spMkLst>
            <pc:docMk/>
            <pc:sldMk cId="117722710" sldId="269"/>
            <ac:spMk id="7" creationId="{B7091E9B-8E07-EFE7-C834-60D8D1E576FA}"/>
          </ac:spMkLst>
        </pc:spChg>
      </pc:sldChg>
      <pc:sldChg chg="addSp delSp modSp">
        <pc:chgData name="SEND co-ordinator" userId="S::senco.3235@marcham.oxon.sch.uk::0377b2eb-f03f-48c2-aef3-c371065fb827" providerId="AD" clId="Web-{1C26A2B0-CE27-4DEF-21C6-871CEE07A5E9}" dt="2025-03-14T18:03:03.491" v="396" actId="20577"/>
        <pc:sldMkLst>
          <pc:docMk/>
          <pc:sldMk cId="3789011718" sldId="277"/>
        </pc:sldMkLst>
        <pc:spChg chg="mod">
          <ac:chgData name="SEND co-ordinator" userId="S::senco.3235@marcham.oxon.sch.uk::0377b2eb-f03f-48c2-aef3-c371065fb827" providerId="AD" clId="Web-{1C26A2B0-CE27-4DEF-21C6-871CEE07A5E9}" dt="2025-03-14T18:00:10.839" v="359" actId="1076"/>
          <ac:spMkLst>
            <pc:docMk/>
            <pc:sldMk cId="3789011718" sldId="277"/>
            <ac:spMk id="2" creationId="{0ACF4A99-6C99-F559-8B7F-991441A22F85}"/>
          </ac:spMkLst>
        </pc:spChg>
        <pc:spChg chg="mod">
          <ac:chgData name="SEND co-ordinator" userId="S::senco.3235@marcham.oxon.sch.uk::0377b2eb-f03f-48c2-aef3-c371065fb827" providerId="AD" clId="Web-{1C26A2B0-CE27-4DEF-21C6-871CEE07A5E9}" dt="2025-03-14T17:59:13.257" v="347" actId="1076"/>
          <ac:spMkLst>
            <pc:docMk/>
            <pc:sldMk cId="3789011718" sldId="277"/>
            <ac:spMk id="8" creationId="{D1245174-00C0-007F-39BD-442E1FF0B2D8}"/>
          </ac:spMkLst>
        </pc:spChg>
        <pc:spChg chg="add mod">
          <ac:chgData name="SEND co-ordinator" userId="S::senco.3235@marcham.oxon.sch.uk::0377b2eb-f03f-48c2-aef3-c371065fb827" providerId="AD" clId="Web-{1C26A2B0-CE27-4DEF-21C6-871CEE07A5E9}" dt="2025-03-14T18:03:03.491" v="396" actId="20577"/>
          <ac:spMkLst>
            <pc:docMk/>
            <pc:sldMk cId="3789011718" sldId="277"/>
            <ac:spMk id="12" creationId="{E3557CAE-5E94-A667-15F6-3B9753B8B99D}"/>
          </ac:spMkLst>
        </pc:spChg>
        <pc:graphicFrameChg chg="mod modGraphic">
          <ac:chgData name="SEND co-ordinator" userId="S::senco.3235@marcham.oxon.sch.uk::0377b2eb-f03f-48c2-aef3-c371065fb827" providerId="AD" clId="Web-{1C26A2B0-CE27-4DEF-21C6-871CEE07A5E9}" dt="2025-03-14T18:00:49.373" v="377"/>
          <ac:graphicFrameMkLst>
            <pc:docMk/>
            <pc:sldMk cId="3789011718" sldId="277"/>
            <ac:graphicFrameMk id="5" creationId="{9BC3D0DD-23EC-9E74-725D-2F447328A25E}"/>
          </ac:graphicFrameMkLst>
        </pc:graphicFrameChg>
        <pc:picChg chg="add mod">
          <ac:chgData name="SEND co-ordinator" userId="S::senco.3235@marcham.oxon.sch.uk::0377b2eb-f03f-48c2-aef3-c371065fb827" providerId="AD" clId="Web-{1C26A2B0-CE27-4DEF-21C6-871CEE07A5E9}" dt="2025-03-14T17:59:30.602" v="349" actId="1076"/>
          <ac:picMkLst>
            <pc:docMk/>
            <pc:sldMk cId="3789011718" sldId="277"/>
            <ac:picMk id="9" creationId="{F74494FF-90BA-9905-B613-9743BECC2FBF}"/>
          </ac:picMkLst>
        </pc:picChg>
      </pc:sldChg>
    </pc:docChg>
  </pc:docChgLst>
  <pc:docChgLst>
    <pc:chgData name="9313235 office.3235" userId="S::office.3235@marcham.oxon.sch.uk::11291753-a2e6-49d8-80bc-fd64f5a7b83a" providerId="AD" clId="Web-{1B66284A-20AA-DA74-CC1D-1E2D989DF833}"/>
    <pc:docChg chg="modSld">
      <pc:chgData name="9313235 office.3235" userId="S::office.3235@marcham.oxon.sch.uk::11291753-a2e6-49d8-80bc-fd64f5a7b83a" providerId="AD" clId="Web-{1B66284A-20AA-DA74-CC1D-1E2D989DF833}" dt="2025-03-13T12:45:28.218" v="42" actId="1076"/>
      <pc:docMkLst>
        <pc:docMk/>
      </pc:docMkLst>
      <pc:sldChg chg="addSp modSp">
        <pc:chgData name="9313235 office.3235" userId="S::office.3235@marcham.oxon.sch.uk::11291753-a2e6-49d8-80bc-fd64f5a7b83a" providerId="AD" clId="Web-{1B66284A-20AA-DA74-CC1D-1E2D989DF833}" dt="2025-03-13T12:43:13.421" v="16"/>
        <pc:sldMkLst>
          <pc:docMk/>
          <pc:sldMk cId="3789011718" sldId="277"/>
        </pc:sldMkLst>
        <pc:spChg chg="mod">
          <ac:chgData name="9313235 office.3235" userId="S::office.3235@marcham.oxon.sch.uk::11291753-a2e6-49d8-80bc-fd64f5a7b83a" providerId="AD" clId="Web-{1B66284A-20AA-DA74-CC1D-1E2D989DF833}" dt="2025-03-13T12:40:24.264" v="9" actId="1076"/>
          <ac:spMkLst>
            <pc:docMk/>
            <pc:sldMk cId="3789011718" sldId="277"/>
            <ac:spMk id="8" creationId="{D1245174-00C0-007F-39BD-442E1FF0B2D8}"/>
          </ac:spMkLst>
        </pc:spChg>
      </pc:sldChg>
      <pc:sldChg chg="modSp">
        <pc:chgData name="9313235 office.3235" userId="S::office.3235@marcham.oxon.sch.uk::11291753-a2e6-49d8-80bc-fd64f5a7b83a" providerId="AD" clId="Web-{1B66284A-20AA-DA74-CC1D-1E2D989DF833}" dt="2025-03-13T12:44:48.343" v="36" actId="14100"/>
        <pc:sldMkLst>
          <pc:docMk/>
          <pc:sldMk cId="3288297114" sldId="280"/>
        </pc:sldMkLst>
        <pc:spChg chg="mod">
          <ac:chgData name="9313235 office.3235" userId="S::office.3235@marcham.oxon.sch.uk::11291753-a2e6-49d8-80bc-fd64f5a7b83a" providerId="AD" clId="Web-{1B66284A-20AA-DA74-CC1D-1E2D989DF833}" dt="2025-03-13T12:44:48.343" v="36" actId="14100"/>
          <ac:spMkLst>
            <pc:docMk/>
            <pc:sldMk cId="3288297114" sldId="280"/>
            <ac:spMk id="2" creationId="{45532554-5096-EA69-8CA5-09C38DE32B73}"/>
          </ac:spMkLst>
        </pc:spChg>
      </pc:sldChg>
      <pc:sldChg chg="modSp">
        <pc:chgData name="9313235 office.3235" userId="S::office.3235@marcham.oxon.sch.uk::11291753-a2e6-49d8-80bc-fd64f5a7b83a" providerId="AD" clId="Web-{1B66284A-20AA-DA74-CC1D-1E2D989DF833}" dt="2025-03-13T12:45:28.218" v="42" actId="1076"/>
        <pc:sldMkLst>
          <pc:docMk/>
          <pc:sldMk cId="76810936" sldId="281"/>
        </pc:sldMkLst>
      </pc:sldChg>
    </pc:docChg>
  </pc:docChgLst>
  <pc:docChgLst>
    <pc:chgData name="9313235 office.3235" userId="S::office.3235@marcham.oxon.sch.uk::11291753-a2e6-49d8-80bc-fd64f5a7b83a" providerId="AD" clId="Web-{FC96A87F-8C0B-1F8C-854B-68697F83CE53}"/>
    <pc:docChg chg="modSld">
      <pc:chgData name="9313235 office.3235" userId="S::office.3235@marcham.oxon.sch.uk::11291753-a2e6-49d8-80bc-fd64f5a7b83a" providerId="AD" clId="Web-{FC96A87F-8C0B-1F8C-854B-68697F83CE53}" dt="2025-03-17T09:19:11.635" v="22" actId="1076"/>
      <pc:docMkLst>
        <pc:docMk/>
      </pc:docMkLst>
      <pc:sldChg chg="addSp modSp">
        <pc:chgData name="9313235 office.3235" userId="S::office.3235@marcham.oxon.sch.uk::11291753-a2e6-49d8-80bc-fd64f5a7b83a" providerId="AD" clId="Web-{FC96A87F-8C0B-1F8C-854B-68697F83CE53}" dt="2025-03-17T09:19:11.635" v="22" actId="1076"/>
        <pc:sldMkLst>
          <pc:docMk/>
          <pc:sldMk cId="117722710" sldId="269"/>
        </pc:sldMkLst>
        <pc:spChg chg="mod">
          <ac:chgData name="9313235 office.3235" userId="S::office.3235@marcham.oxon.sch.uk::11291753-a2e6-49d8-80bc-fd64f5a7b83a" providerId="AD" clId="Web-{FC96A87F-8C0B-1F8C-854B-68697F83CE53}" dt="2025-03-17T09:19:05.243" v="20" actId="1076"/>
          <ac:spMkLst>
            <pc:docMk/>
            <pc:sldMk cId="117722710" sldId="269"/>
            <ac:spMk id="3" creationId="{CC44F5E6-103C-66A9-0147-15590D645BAD}"/>
          </ac:spMkLst>
        </pc:spChg>
        <pc:spChg chg="add mod">
          <ac:chgData name="9313235 office.3235" userId="S::office.3235@marcham.oxon.sch.uk::11291753-a2e6-49d8-80bc-fd64f5a7b83a" providerId="AD" clId="Web-{FC96A87F-8C0B-1F8C-854B-68697F83CE53}" dt="2025-03-17T09:19:08.008" v="21" actId="1076"/>
          <ac:spMkLst>
            <pc:docMk/>
            <pc:sldMk cId="117722710" sldId="269"/>
            <ac:spMk id="4" creationId="{4B5FDC27-72D1-D913-2CFB-1B91C611B2D7}"/>
          </ac:spMkLst>
        </pc:spChg>
        <pc:spChg chg="mod">
          <ac:chgData name="9313235 office.3235" userId="S::office.3235@marcham.oxon.sch.uk::11291753-a2e6-49d8-80bc-fd64f5a7b83a" providerId="AD" clId="Web-{FC96A87F-8C0B-1F8C-854B-68697F83CE53}" dt="2025-03-17T09:18:45.258" v="17" actId="20577"/>
          <ac:spMkLst>
            <pc:docMk/>
            <pc:sldMk cId="117722710" sldId="269"/>
            <ac:spMk id="5" creationId="{A537431C-FA57-20E7-0789-C2CBCC52E88B}"/>
          </ac:spMkLst>
        </pc:spChg>
        <pc:spChg chg="mod">
          <ac:chgData name="9313235 office.3235" userId="S::office.3235@marcham.oxon.sch.uk::11291753-a2e6-49d8-80bc-fd64f5a7b83a" providerId="AD" clId="Web-{FC96A87F-8C0B-1F8C-854B-68697F83CE53}" dt="2025-03-17T09:19:11.635" v="22" actId="1076"/>
          <ac:spMkLst>
            <pc:docMk/>
            <pc:sldMk cId="117722710" sldId="269"/>
            <ac:spMk id="6" creationId="{4EDFC097-2F10-6448-8D2A-5E1F3BE2DB73}"/>
          </ac:spMkLst>
        </pc:spChg>
        <pc:spChg chg="mod">
          <ac:chgData name="9313235 office.3235" userId="S::office.3235@marcham.oxon.sch.uk::11291753-a2e6-49d8-80bc-fd64f5a7b83a" providerId="AD" clId="Web-{FC96A87F-8C0B-1F8C-854B-68697F83CE53}" dt="2025-03-17T09:18:37.039" v="15" actId="20577"/>
          <ac:spMkLst>
            <pc:docMk/>
            <pc:sldMk cId="117722710" sldId="269"/>
            <ac:spMk id="7" creationId="{B7091E9B-8E07-EFE7-C834-60D8D1E576FA}"/>
          </ac:spMkLst>
        </pc:spChg>
      </pc:sldChg>
    </pc:docChg>
  </pc:docChgLst>
  <pc:docChgLst>
    <pc:chgData name="9313235 headteacher.3235" userId="S::head.3235@marcham.oxon.sch.uk::441cd705-7550-4439-8b4a-2c42374080bf" providerId="AD" clId="Web-{D053C982-C2AB-A620-0F1C-DAEDC3F14200}"/>
    <pc:docChg chg="modSld">
      <pc:chgData name="9313235 headteacher.3235" userId="S::head.3235@marcham.oxon.sch.uk::441cd705-7550-4439-8b4a-2c42374080bf" providerId="AD" clId="Web-{D053C982-C2AB-A620-0F1C-DAEDC3F14200}" dt="2025-03-20T06:44:48.764" v="525" actId="20577"/>
      <pc:docMkLst>
        <pc:docMk/>
      </pc:docMkLst>
      <pc:sldChg chg="modSp">
        <pc:chgData name="9313235 headteacher.3235" userId="S::head.3235@marcham.oxon.sch.uk::441cd705-7550-4439-8b4a-2c42374080bf" providerId="AD" clId="Web-{D053C982-C2AB-A620-0F1C-DAEDC3F14200}" dt="2025-03-20T06:44:48.764" v="525" actId="20577"/>
        <pc:sldMkLst>
          <pc:docMk/>
          <pc:sldMk cId="3285721154" sldId="278"/>
        </pc:sldMkLst>
        <pc:spChg chg="mod">
          <ac:chgData name="9313235 headteacher.3235" userId="S::head.3235@marcham.oxon.sch.uk::441cd705-7550-4439-8b4a-2c42374080bf" providerId="AD" clId="Web-{D053C982-C2AB-A620-0F1C-DAEDC3F14200}" dt="2025-03-20T06:44:48.764" v="525" actId="20577"/>
          <ac:spMkLst>
            <pc:docMk/>
            <pc:sldMk cId="3285721154" sldId="278"/>
            <ac:spMk id="3" creationId="{E8BC8264-5C28-A40D-2B98-D0EEBE0A44C8}"/>
          </ac:spMkLst>
        </pc:spChg>
        <pc:spChg chg="mod">
          <ac:chgData name="9313235 headteacher.3235" userId="S::head.3235@marcham.oxon.sch.uk::441cd705-7550-4439-8b4a-2c42374080bf" providerId="AD" clId="Web-{D053C982-C2AB-A620-0F1C-DAEDC3F14200}" dt="2025-03-20T06:43:49.981" v="509" actId="14100"/>
          <ac:spMkLst>
            <pc:docMk/>
            <pc:sldMk cId="3285721154" sldId="278"/>
            <ac:spMk id="6" creationId="{E40A12DD-D756-B1DC-BDE6-2809D37A346C}"/>
          </ac:spMkLst>
        </pc:spChg>
      </pc:sldChg>
    </pc:docChg>
  </pc:docChgLst>
  <pc:docChgLst>
    <pc:chgData name="9313235 headteacher.3235" userId="S::head.3235@marcham.oxon.sch.uk::441cd705-7550-4439-8b4a-2c42374080bf" providerId="AD" clId="Web-{CA5C40A8-8256-B771-F2FD-3AD015F84720}"/>
    <pc:docChg chg="modSld">
      <pc:chgData name="9313235 headteacher.3235" userId="S::head.3235@marcham.oxon.sch.uk::441cd705-7550-4439-8b4a-2c42374080bf" providerId="AD" clId="Web-{CA5C40A8-8256-B771-F2FD-3AD015F84720}" dt="2025-03-21T08:42:04.216" v="8" actId="20577"/>
      <pc:docMkLst>
        <pc:docMk/>
      </pc:docMkLst>
      <pc:sldChg chg="modSp">
        <pc:chgData name="9313235 headteacher.3235" userId="S::head.3235@marcham.oxon.sch.uk::441cd705-7550-4439-8b4a-2c42374080bf" providerId="AD" clId="Web-{CA5C40A8-8256-B771-F2FD-3AD015F84720}" dt="2025-03-21T08:42:04.216" v="8" actId="20577"/>
        <pc:sldMkLst>
          <pc:docMk/>
          <pc:sldMk cId="117722710" sldId="269"/>
        </pc:sldMkLst>
        <pc:spChg chg="mod">
          <ac:chgData name="9313235 headteacher.3235" userId="S::head.3235@marcham.oxon.sch.uk::441cd705-7550-4439-8b4a-2c42374080bf" providerId="AD" clId="Web-{CA5C40A8-8256-B771-F2FD-3AD015F84720}" dt="2025-03-21T08:42:04.216" v="8" actId="20577"/>
          <ac:spMkLst>
            <pc:docMk/>
            <pc:sldMk cId="117722710" sldId="269"/>
            <ac:spMk id="6" creationId="{4EDFC097-2F10-6448-8D2A-5E1F3BE2DB73}"/>
          </ac:spMkLst>
        </pc:spChg>
      </pc:sldChg>
    </pc:docChg>
  </pc:docChgLst>
  <pc:docChgLst>
    <pc:chgData name="9313235 headteacher.3235" userId="S::head.3235@marcham.oxon.sch.uk::441cd705-7550-4439-8b4a-2c42374080bf" providerId="AD" clId="Web-{9C902757-FD5B-C599-3C35-65DE6301CC65}"/>
    <pc:docChg chg="modSld">
      <pc:chgData name="9313235 headteacher.3235" userId="S::head.3235@marcham.oxon.sch.uk::441cd705-7550-4439-8b4a-2c42374080bf" providerId="AD" clId="Web-{9C902757-FD5B-C599-3C35-65DE6301CC65}" dt="2025-03-21T09:05:33.511" v="41" actId="20577"/>
      <pc:docMkLst>
        <pc:docMk/>
      </pc:docMkLst>
      <pc:sldChg chg="modSp">
        <pc:chgData name="9313235 headteacher.3235" userId="S::head.3235@marcham.oxon.sch.uk::441cd705-7550-4439-8b4a-2c42374080bf" providerId="AD" clId="Web-{9C902757-FD5B-C599-3C35-65DE6301CC65}" dt="2025-03-21T09:05:33.511" v="41" actId="20577"/>
        <pc:sldMkLst>
          <pc:docMk/>
          <pc:sldMk cId="3789011718" sldId="277"/>
        </pc:sldMkLst>
        <pc:spChg chg="mod">
          <ac:chgData name="9313235 headteacher.3235" userId="S::head.3235@marcham.oxon.sch.uk::441cd705-7550-4439-8b4a-2c42374080bf" providerId="AD" clId="Web-{9C902757-FD5B-C599-3C35-65DE6301CC65}" dt="2025-03-21T09:05:33.511" v="41" actId="20577"/>
          <ac:spMkLst>
            <pc:docMk/>
            <pc:sldMk cId="3789011718" sldId="277"/>
            <ac:spMk id="7" creationId="{66FA838C-6CF5-2C2E-F509-24488EBDAE8A}"/>
          </ac:spMkLst>
        </pc:spChg>
      </pc:sldChg>
    </pc:docChg>
  </pc:docChgLst>
  <pc:docChgLst>
    <pc:chgData name="9313235 office.3235" userId="S::office.3235@marcham.oxon.sch.uk::11291753-a2e6-49d8-80bc-fd64f5a7b83a" providerId="AD" clId="Web-{710E3125-1979-7F56-7F6A-71B2D287A2B1}"/>
    <pc:docChg chg="modSld">
      <pc:chgData name="9313235 office.3235" userId="S::office.3235@marcham.oxon.sch.uk::11291753-a2e6-49d8-80bc-fd64f5a7b83a" providerId="AD" clId="Web-{710E3125-1979-7F56-7F6A-71B2D287A2B1}" dt="2025-03-20T16:02:37.490" v="13"/>
      <pc:docMkLst>
        <pc:docMk/>
      </pc:docMkLst>
      <pc:sldChg chg="modSp">
        <pc:chgData name="9313235 office.3235" userId="S::office.3235@marcham.oxon.sch.uk::11291753-a2e6-49d8-80bc-fd64f5a7b83a" providerId="AD" clId="Web-{710E3125-1979-7F56-7F6A-71B2D287A2B1}" dt="2025-03-20T16:01:52.348" v="3" actId="1076"/>
        <pc:sldMkLst>
          <pc:docMk/>
          <pc:sldMk cId="3789011718" sldId="277"/>
        </pc:sldMkLst>
        <pc:spChg chg="mod">
          <ac:chgData name="9313235 office.3235" userId="S::office.3235@marcham.oxon.sch.uk::11291753-a2e6-49d8-80bc-fd64f5a7b83a" providerId="AD" clId="Web-{710E3125-1979-7F56-7F6A-71B2D287A2B1}" dt="2025-03-20T16:01:43.957" v="1" actId="1076"/>
          <ac:spMkLst>
            <pc:docMk/>
            <pc:sldMk cId="3789011718" sldId="277"/>
            <ac:spMk id="11" creationId="{C46AADBC-BBD2-EBF5-90E3-57EC28C13B2E}"/>
          </ac:spMkLst>
        </pc:spChg>
        <pc:spChg chg="mod">
          <ac:chgData name="9313235 office.3235" userId="S::office.3235@marcham.oxon.sch.uk::11291753-a2e6-49d8-80bc-fd64f5a7b83a" providerId="AD" clId="Web-{710E3125-1979-7F56-7F6A-71B2D287A2B1}" dt="2025-03-20T16:01:47.989" v="2" actId="1076"/>
          <ac:spMkLst>
            <pc:docMk/>
            <pc:sldMk cId="3789011718" sldId="277"/>
            <ac:spMk id="12" creationId="{E3557CAE-5E94-A667-15F6-3B9753B8B99D}"/>
          </ac:spMkLst>
        </pc:spChg>
        <pc:graphicFrameChg chg="mod">
          <ac:chgData name="9313235 office.3235" userId="S::office.3235@marcham.oxon.sch.uk::11291753-a2e6-49d8-80bc-fd64f5a7b83a" providerId="AD" clId="Web-{710E3125-1979-7F56-7F6A-71B2D287A2B1}" dt="2025-03-20T16:01:38.973" v="0" actId="1076"/>
          <ac:graphicFrameMkLst>
            <pc:docMk/>
            <pc:sldMk cId="3789011718" sldId="277"/>
            <ac:graphicFrameMk id="6" creationId="{EEE191EB-2DB8-CBD7-2E57-A34633C6F102}"/>
          </ac:graphicFrameMkLst>
        </pc:graphicFrameChg>
        <pc:picChg chg="mod">
          <ac:chgData name="9313235 office.3235" userId="S::office.3235@marcham.oxon.sch.uk::11291753-a2e6-49d8-80bc-fd64f5a7b83a" providerId="AD" clId="Web-{710E3125-1979-7F56-7F6A-71B2D287A2B1}" dt="2025-03-20T16:01:52.348" v="3" actId="1076"/>
          <ac:picMkLst>
            <pc:docMk/>
            <pc:sldMk cId="3789011718" sldId="277"/>
            <ac:picMk id="9" creationId="{F74494FF-90BA-9905-B613-9743BECC2FBF}"/>
          </ac:picMkLst>
        </pc:picChg>
      </pc:sldChg>
      <pc:sldChg chg="delSp modSp">
        <pc:chgData name="9313235 office.3235" userId="S::office.3235@marcham.oxon.sch.uk::11291753-a2e6-49d8-80bc-fd64f5a7b83a" providerId="AD" clId="Web-{710E3125-1979-7F56-7F6A-71B2D287A2B1}" dt="2025-03-20T16:02:23.162" v="9"/>
        <pc:sldMkLst>
          <pc:docMk/>
          <pc:sldMk cId="3288297114" sldId="280"/>
        </pc:sldMkLst>
        <pc:picChg chg="del mod">
          <ac:chgData name="9313235 office.3235" userId="S::office.3235@marcham.oxon.sch.uk::11291753-a2e6-49d8-80bc-fd64f5a7b83a" providerId="AD" clId="Web-{710E3125-1979-7F56-7F6A-71B2D287A2B1}" dt="2025-03-20T16:02:23.162" v="9"/>
          <ac:picMkLst>
            <pc:docMk/>
            <pc:sldMk cId="3288297114" sldId="280"/>
            <ac:picMk id="3" creationId="{B2583F5F-95A0-377E-812D-47E5351AA6A7}"/>
          </ac:picMkLst>
        </pc:picChg>
      </pc:sldChg>
      <pc:sldChg chg="addSp delSp modSp">
        <pc:chgData name="9313235 office.3235" userId="S::office.3235@marcham.oxon.sch.uk::11291753-a2e6-49d8-80bc-fd64f5a7b83a" providerId="AD" clId="Web-{710E3125-1979-7F56-7F6A-71B2D287A2B1}" dt="2025-03-20T16:02:37.490" v="13"/>
        <pc:sldMkLst>
          <pc:docMk/>
          <pc:sldMk cId="76810936" sldId="281"/>
        </pc:sldMkLst>
        <pc:picChg chg="add mod">
          <ac:chgData name="9313235 office.3235" userId="S::office.3235@marcham.oxon.sch.uk::11291753-a2e6-49d8-80bc-fd64f5a7b83a" providerId="AD" clId="Web-{710E3125-1979-7F56-7F6A-71B2D287A2B1}" dt="2025-03-20T16:02:35.693" v="12" actId="14100"/>
          <ac:picMkLst>
            <pc:docMk/>
            <pc:sldMk cId="76810936" sldId="281"/>
            <ac:picMk id="2" creationId="{F822452F-748E-E892-F483-E60BC8FD4953}"/>
          </ac:picMkLst>
        </pc:picChg>
        <pc:picChg chg="del mod">
          <ac:chgData name="9313235 office.3235" userId="S::office.3235@marcham.oxon.sch.uk::11291753-a2e6-49d8-80bc-fd64f5a7b83a" providerId="AD" clId="Web-{710E3125-1979-7F56-7F6A-71B2D287A2B1}" dt="2025-03-20T16:02:37.490" v="13"/>
          <ac:picMkLst>
            <pc:docMk/>
            <pc:sldMk cId="76810936" sldId="281"/>
            <ac:picMk id="4" creationId="{4C175362-EC80-5A6C-7E05-8CD572CB1A28}"/>
          </ac:picMkLst>
        </pc:picChg>
      </pc:sldChg>
    </pc:docChg>
  </pc:docChgLst>
  <pc:docChgLst>
    <pc:chgData name="9313235 office.3235" userId="S::office.3235@marcham.oxon.sch.uk::11291753-a2e6-49d8-80bc-fd64f5a7b83a" providerId="AD" clId="Web-{D5745ECC-E87E-DFEB-F9CB-AE0420C1B038}"/>
    <pc:docChg chg="modSld">
      <pc:chgData name="9313235 office.3235" userId="S::office.3235@marcham.oxon.sch.uk::11291753-a2e6-49d8-80bc-fd64f5a7b83a" providerId="AD" clId="Web-{D5745ECC-E87E-DFEB-F9CB-AE0420C1B038}" dt="2025-03-20T16:04:58.923" v="38" actId="20577"/>
      <pc:docMkLst>
        <pc:docMk/>
      </pc:docMkLst>
      <pc:sldChg chg="addSp modSp">
        <pc:chgData name="9313235 office.3235" userId="S::office.3235@marcham.oxon.sch.uk::11291753-a2e6-49d8-80bc-fd64f5a7b83a" providerId="AD" clId="Web-{D5745ECC-E87E-DFEB-F9CB-AE0420C1B038}" dt="2025-03-20T16:03:26.624" v="8" actId="1076"/>
        <pc:sldMkLst>
          <pc:docMk/>
          <pc:sldMk cId="3288297114" sldId="280"/>
        </pc:sldMkLst>
        <pc:picChg chg="add mod">
          <ac:chgData name="9313235 office.3235" userId="S::office.3235@marcham.oxon.sch.uk::11291753-a2e6-49d8-80bc-fd64f5a7b83a" providerId="AD" clId="Web-{D5745ECC-E87E-DFEB-F9CB-AE0420C1B038}" dt="2025-03-20T16:03:26.624" v="8" actId="1076"/>
          <ac:picMkLst>
            <pc:docMk/>
            <pc:sldMk cId="3288297114" sldId="280"/>
            <ac:picMk id="5" creationId="{32C52182-CD92-2CC3-4855-5532246EDA1E}"/>
          </ac:picMkLst>
        </pc:picChg>
      </pc:sldChg>
      <pc:sldChg chg="addSp delSp modSp">
        <pc:chgData name="9313235 office.3235" userId="S::office.3235@marcham.oxon.sch.uk::11291753-a2e6-49d8-80bc-fd64f5a7b83a" providerId="AD" clId="Web-{D5745ECC-E87E-DFEB-F9CB-AE0420C1B038}" dt="2025-03-20T16:04:58.923" v="38" actId="20577"/>
        <pc:sldMkLst>
          <pc:docMk/>
          <pc:sldMk cId="76810936" sldId="281"/>
        </pc:sldMkLst>
        <pc:spChg chg="add mod">
          <ac:chgData name="9313235 office.3235" userId="S::office.3235@marcham.oxon.sch.uk::11291753-a2e6-49d8-80bc-fd64f5a7b83a" providerId="AD" clId="Web-{D5745ECC-E87E-DFEB-F9CB-AE0420C1B038}" dt="2025-03-20T16:04:58.923" v="38" actId="20577"/>
          <ac:spMkLst>
            <pc:docMk/>
            <pc:sldMk cId="76810936" sldId="281"/>
            <ac:spMk id="3" creationId="{2489770B-B2EE-D1A6-6D7D-85E455752A27}"/>
          </ac:spMkLst>
        </pc:spChg>
        <pc:picChg chg="add del">
          <ac:chgData name="9313235 office.3235" userId="S::office.3235@marcham.oxon.sch.uk::11291753-a2e6-49d8-80bc-fd64f5a7b83a" providerId="AD" clId="Web-{D5745ECC-E87E-DFEB-F9CB-AE0420C1B038}" dt="2025-03-20T16:03:29.515" v="9"/>
          <ac:picMkLst>
            <pc:docMk/>
            <pc:sldMk cId="76810936" sldId="281"/>
            <ac:picMk id="2" creationId="{F822452F-748E-E892-F483-E60BC8FD4953}"/>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CBCA6E-D68C-409B-955A-1869897D7856}" type="datetimeFigureOut">
              <a:rPr lang="en-GB" smtClean="0"/>
              <a:t>21/03/2025</a:t>
            </a:fld>
            <a:endParaRPr lang="en-GB"/>
          </a:p>
        </p:txBody>
      </p:sp>
      <p:sp>
        <p:nvSpPr>
          <p:cNvPr id="4" name="Slide Image Placeholder 3"/>
          <p:cNvSpPr>
            <a:spLocks noGrp="1" noRot="1" noChangeAspect="1"/>
          </p:cNvSpPr>
          <p:nvPr>
            <p:ph type="sldImg" idx="2"/>
          </p:nvPr>
        </p:nvSpPr>
        <p:spPr>
          <a:xfrm>
            <a:off x="2239963" y="1241425"/>
            <a:ext cx="23177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6E8F749B-E73F-4E60-B9CA-85ECF6E524BD}" type="slidenum">
              <a:rPr lang="en-GB" smtClean="0"/>
              <a:t>‹#›</a:t>
            </a:fld>
            <a:endParaRPr lang="en-GB"/>
          </a:p>
        </p:txBody>
      </p:sp>
    </p:spTree>
    <p:extLst>
      <p:ext uri="{BB962C8B-B14F-4D97-AF65-F5344CB8AC3E}">
        <p14:creationId xmlns:p14="http://schemas.microsoft.com/office/powerpoint/2010/main" val="2586581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1241425"/>
            <a:ext cx="2511425" cy="3349625"/>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E8F749B-E73F-4E60-B9CA-85ECF6E524BD}" type="slidenum">
              <a:rPr lang="en-GB" smtClean="0"/>
              <a:t>2</a:t>
            </a:fld>
            <a:endParaRPr lang="en-GB"/>
          </a:p>
        </p:txBody>
      </p:sp>
    </p:spTree>
    <p:extLst>
      <p:ext uri="{BB962C8B-B14F-4D97-AF65-F5344CB8AC3E}">
        <p14:creationId xmlns:p14="http://schemas.microsoft.com/office/powerpoint/2010/main" val="2677399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280616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9230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72553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3/21/2025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447036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3/21/2025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69501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3/21/2025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548602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3/21/2025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1592092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0369896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43788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532111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34210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dirty="0"/>
              <a:t>3/21/2025</a:t>
            </a:fld>
            <a:endParaRPr lang="en-US"/>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560844782"/>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office.3235@marcham.oxon.sch.uk" TargetMode="External"/><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www.autismeducationtrust.org.uk/sites/default/files/2024-12/terminology_guide_-_why_words_matter.pdf" TargetMode="External"/><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hyperlink" Target="https://marcham-cofe-primary.secure-primarysite.net/diary/grid/2025/03/" TargetMode="External"/><Relationship Id="rId5" Type="http://schemas.openxmlformats.org/officeDocument/2006/relationships/hyperlink" Target="https://www.marcham.oxon.sch.uk/siams/" TargetMode="External"/><Relationship Id="rId4" Type="http://schemas.openxmlformats.org/officeDocument/2006/relationships/hyperlink" Target="https://marcham-cofe-primary.secure-primarysite.net/whole-school-event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forms.gle/4F4gKqSJ4oeBZFj8A"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8" descr="A picture containing icon&#10;&#10;Description automatically generated">
            <a:extLst>
              <a:ext uri="{FF2B5EF4-FFF2-40B4-BE49-F238E27FC236}">
                <a16:creationId xmlns:a16="http://schemas.microsoft.com/office/drawing/2014/main" id="{CF48D3FD-242C-D716-B884-8CAB064D72BF}"/>
              </a:ext>
            </a:extLst>
          </p:cNvPr>
          <p:cNvPicPr>
            <a:picLocks noChangeAspect="1"/>
          </p:cNvPicPr>
          <p:nvPr/>
        </p:nvPicPr>
        <p:blipFill>
          <a:blip r:embed="rId2"/>
          <a:stretch>
            <a:fillRect/>
          </a:stretch>
        </p:blipFill>
        <p:spPr>
          <a:xfrm>
            <a:off x="3514078" y="-32641"/>
            <a:ext cx="27999" cy="30905"/>
          </a:xfrm>
          <a:prstGeom prst="rect">
            <a:avLst/>
          </a:prstGeom>
        </p:spPr>
      </p:pic>
      <p:sp>
        <p:nvSpPr>
          <p:cNvPr id="7" name="TextBox 6">
            <a:extLst>
              <a:ext uri="{FF2B5EF4-FFF2-40B4-BE49-F238E27FC236}">
                <a16:creationId xmlns:a16="http://schemas.microsoft.com/office/drawing/2014/main" id="{F6931060-82C4-DA74-C67D-64ED4E408464}"/>
              </a:ext>
            </a:extLst>
          </p:cNvPr>
          <p:cNvSpPr txBox="1"/>
          <p:nvPr/>
        </p:nvSpPr>
        <p:spPr>
          <a:xfrm>
            <a:off x="3494176" y="4442604"/>
            <a:ext cx="60998" cy="49606"/>
          </a:xfrm>
          <a:prstGeom prst="rect">
            <a:avLst/>
          </a:prstGeom>
          <a:noFill/>
        </p:spPr>
        <p:txBody>
          <a:bodyPr rot="0" spcFirstLastPara="0" vertOverflow="overflow" horzOverflow="overflow" vert="horz" wrap="square" lIns="3405" tIns="1703" rIns="3405" bIns="1703" numCol="1" spcCol="0" rtlCol="0" fromWordArt="0" anchor="t" anchorCtr="0" forceAA="0" compatLnSpc="1">
            <a:prstTxWarp prst="textNoShape">
              <a:avLst/>
            </a:prstTxWarp>
            <a:spAutoFit/>
          </a:bodyPr>
          <a:lstStyle/>
          <a:p>
            <a:r>
              <a:rPr lang="en-GB" sz="100">
                <a:cs typeface="Calibri"/>
              </a:rPr>
              <a:t>20th September 2024</a:t>
            </a:r>
          </a:p>
        </p:txBody>
      </p:sp>
      <p:sp>
        <p:nvSpPr>
          <p:cNvPr id="6" name="TextBox 1">
            <a:extLst>
              <a:ext uri="{FF2B5EF4-FFF2-40B4-BE49-F238E27FC236}">
                <a16:creationId xmlns:a16="http://schemas.microsoft.com/office/drawing/2014/main" id="{E40A12DD-D756-B1DC-BDE6-2809D37A346C}"/>
              </a:ext>
            </a:extLst>
          </p:cNvPr>
          <p:cNvSpPr txBox="1"/>
          <p:nvPr/>
        </p:nvSpPr>
        <p:spPr>
          <a:xfrm>
            <a:off x="287960" y="261043"/>
            <a:ext cx="6334210" cy="239695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dirty="0">
                <a:latin typeface="Castellar"/>
                <a:cs typeface="Segoe UI"/>
              </a:rPr>
              <a:t>Marcham Primary School </a:t>
            </a:r>
            <a:r>
              <a:rPr lang="en-US" dirty="0">
                <a:latin typeface="Castellar"/>
                <a:cs typeface="Segoe UI"/>
              </a:rPr>
              <a:t>​</a:t>
            </a:r>
          </a:p>
          <a:p>
            <a:pPr algn="ctr"/>
            <a:r>
              <a:rPr lang="en-GB" err="1">
                <a:latin typeface="Castellar"/>
                <a:cs typeface="Segoe UI"/>
              </a:rPr>
              <a:t>NewsletteR</a:t>
            </a:r>
            <a:endParaRPr lang="en-US">
              <a:latin typeface="Castellar"/>
              <a:cs typeface="Segoe UI"/>
            </a:endParaRPr>
          </a:p>
          <a:p>
            <a:r>
              <a:rPr lang="en-US" sz="900" dirty="0">
                <a:cs typeface="Segoe UI"/>
              </a:rPr>
              <a:t>Marcham CE Primary School</a:t>
            </a:r>
            <a:r>
              <a:rPr lang="en-GB" sz="900" dirty="0">
                <a:cs typeface="Segoe UI"/>
              </a:rPr>
              <a:t>​                                                                                                                                              </a:t>
            </a:r>
            <a:endParaRPr lang="en-GB" sz="900" dirty="0">
              <a:ea typeface="Calibri"/>
              <a:cs typeface="Segoe UI"/>
            </a:endParaRPr>
          </a:p>
          <a:p>
            <a:r>
              <a:rPr lang="en-US" sz="900" dirty="0">
                <a:cs typeface="Segoe UI"/>
              </a:rPr>
              <a:t>Morland Road, Marcham</a:t>
            </a:r>
            <a:r>
              <a:rPr lang="en-GB" sz="900" dirty="0">
                <a:cs typeface="Segoe UI"/>
              </a:rPr>
              <a:t>​</a:t>
            </a:r>
            <a:endParaRPr lang="en-GB" sz="900" dirty="0">
              <a:ea typeface="Calibri"/>
              <a:cs typeface="Segoe UI"/>
            </a:endParaRPr>
          </a:p>
          <a:p>
            <a:r>
              <a:rPr lang="en-US" sz="900" dirty="0">
                <a:cs typeface="Segoe UI"/>
              </a:rPr>
              <a:t>Abingdon, Oxon OX13 6PY                                                                             </a:t>
            </a:r>
            <a:r>
              <a:rPr lang="en-GB" sz="900" dirty="0">
                <a:cs typeface="Segoe UI"/>
              </a:rPr>
              <a:t>​</a:t>
            </a:r>
            <a:endParaRPr lang="en-GB" sz="900" dirty="0">
              <a:ea typeface="Calibri"/>
              <a:cs typeface="Segoe UI"/>
            </a:endParaRPr>
          </a:p>
          <a:p>
            <a:r>
              <a:rPr lang="en-US" sz="900" dirty="0">
                <a:cs typeface="Segoe UI"/>
              </a:rPr>
              <a:t>Tel; 01865 391448 </a:t>
            </a:r>
            <a:r>
              <a:rPr lang="en-GB" sz="900" dirty="0">
                <a:cs typeface="Segoe UI"/>
              </a:rPr>
              <a:t>​</a:t>
            </a:r>
            <a:endParaRPr lang="en-GB" sz="900" dirty="0">
              <a:ea typeface="Calibri"/>
              <a:cs typeface="Segoe UI"/>
            </a:endParaRPr>
          </a:p>
          <a:p>
            <a:r>
              <a:rPr lang="en-US" sz="900" dirty="0">
                <a:cs typeface="Segoe UI"/>
              </a:rPr>
              <a:t>or email on; </a:t>
            </a:r>
            <a:r>
              <a:rPr lang="en-US" sz="900" u="sng" dirty="0">
                <a:solidFill>
                  <a:srgbClr val="0563C1"/>
                </a:solidFill>
                <a:cs typeface="Segoe UI"/>
                <a:hlinkClick r:id="rId3"/>
              </a:rPr>
              <a:t>office.3235@marcham.oxon.sch.uk</a:t>
            </a:r>
            <a:r>
              <a:rPr lang="en-US" sz="900" dirty="0">
                <a:cs typeface="Segoe UI"/>
              </a:rPr>
              <a:t>​</a:t>
            </a:r>
            <a:endParaRPr lang="en-US" sz="900" dirty="0">
              <a:ea typeface="Calibri"/>
              <a:cs typeface="Segoe UI"/>
            </a:endParaRPr>
          </a:p>
          <a:p>
            <a:r>
              <a:rPr lang="en-GB" sz="900" dirty="0">
                <a:cs typeface="Segoe UI"/>
              </a:rPr>
              <a:t>​         </a:t>
            </a:r>
            <a:endParaRPr lang="en-GB" sz="900" dirty="0">
              <a:ea typeface="Calibri"/>
              <a:cs typeface="Segoe UI"/>
            </a:endParaRPr>
          </a:p>
          <a:p>
            <a:r>
              <a:rPr lang="en-GB" sz="900" dirty="0">
                <a:cs typeface="Segoe UI"/>
              </a:rPr>
              <a:t>                                                                                                                                                           </a:t>
            </a:r>
            <a:r>
              <a:rPr lang="en-GB" sz="1000" dirty="0">
                <a:solidFill>
                  <a:srgbClr val="000000"/>
                </a:solidFill>
                <a:latin typeface="Arial"/>
                <a:cs typeface="Segoe UI"/>
              </a:rPr>
              <a:t>                                    </a:t>
            </a:r>
            <a:endParaRPr lang="en-GB" sz="1200" b="1" dirty="0">
              <a:solidFill>
                <a:srgbClr val="000000"/>
              </a:solidFill>
              <a:latin typeface="Calibri" panose="020F0502020204030204"/>
              <a:cs typeface="Calibri"/>
            </a:endParaRPr>
          </a:p>
          <a:p>
            <a:endParaRPr lang="en-US" sz="900">
              <a:latin typeface="Calibri"/>
              <a:cs typeface="Calibri"/>
            </a:endParaRPr>
          </a:p>
          <a:p>
            <a:pPr algn="ctr"/>
            <a:r>
              <a:rPr lang="en-GB" sz="1200" b="1" dirty="0">
                <a:solidFill>
                  <a:srgbClr val="000000"/>
                </a:solidFill>
                <a:latin typeface="Arial"/>
                <a:cs typeface="Arial"/>
              </a:rPr>
              <a:t> "Living and learning with Faith, Community and Hope."</a:t>
            </a:r>
            <a:endParaRPr lang="en-GB" dirty="0">
              <a:solidFill>
                <a:srgbClr val="000000"/>
              </a:solidFill>
            </a:endParaRPr>
          </a:p>
          <a:p>
            <a:pPr marL="0" marR="0" indent="0" algn="ctr">
              <a:lnSpc>
                <a:spcPct val="119000"/>
              </a:lnSpc>
              <a:spcAft>
                <a:spcPts val="600"/>
              </a:spcAft>
            </a:pPr>
            <a:r>
              <a:rPr lang="en-GB" sz="1000" kern="1400" dirty="0">
                <a:ln>
                  <a:noFill/>
                </a:ln>
                <a:solidFill>
                  <a:srgbClr val="0070C0"/>
                </a:solidFill>
                <a:effectLst/>
                <a:latin typeface="Arial"/>
                <a:cs typeface="Arial"/>
              </a:rPr>
              <a:t>Our value this term is Responsibility                 </a:t>
            </a:r>
            <a:endParaRPr lang="en-GB" sz="1000" kern="1400" dirty="0">
              <a:ln>
                <a:noFill/>
              </a:ln>
              <a:solidFill>
                <a:srgbClr val="000000"/>
              </a:solidFill>
              <a:effectLst/>
              <a:latin typeface="Arial"/>
              <a:cs typeface="Arial"/>
            </a:endParaRPr>
          </a:p>
          <a:p>
            <a:pPr marL="0" marR="0" indent="0" algn="ctr">
              <a:lnSpc>
                <a:spcPct val="119000"/>
              </a:lnSpc>
              <a:spcAft>
                <a:spcPts val="600"/>
              </a:spcAft>
            </a:pPr>
            <a:r>
              <a:rPr lang="en-GB" sz="1000" kern="1400" dirty="0">
                <a:ln>
                  <a:noFill/>
                </a:ln>
                <a:solidFill>
                  <a:srgbClr val="0070C0"/>
                </a:solidFill>
                <a:effectLst/>
                <a:latin typeface="Arial"/>
                <a:cs typeface="Arial"/>
              </a:rPr>
              <a:t>Whatever your hand finds to do, do it with your might.               Ecclesiastes 9 v 10</a:t>
            </a:r>
            <a:endParaRPr lang="en-GB" sz="1000" kern="1400" dirty="0">
              <a:ln>
                <a:noFill/>
              </a:ln>
              <a:solidFill>
                <a:srgbClr val="000000"/>
              </a:solidFill>
              <a:effectLst/>
              <a:latin typeface="Arial"/>
              <a:cs typeface="Arial"/>
            </a:endParaRPr>
          </a:p>
        </p:txBody>
      </p:sp>
      <p:pic>
        <p:nvPicPr>
          <p:cNvPr id="8" name="Picture 7" descr="A picture containing icon&#10;&#10;Description automatically generated">
            <a:extLst>
              <a:ext uri="{FF2B5EF4-FFF2-40B4-BE49-F238E27FC236}">
                <a16:creationId xmlns:a16="http://schemas.microsoft.com/office/drawing/2014/main" id="{CBDF3DB3-C0AC-FC5B-1F58-4FEE085B2798}"/>
              </a:ext>
            </a:extLst>
          </p:cNvPr>
          <p:cNvPicPr>
            <a:picLocks noChangeAspect="1"/>
          </p:cNvPicPr>
          <p:nvPr/>
        </p:nvPicPr>
        <p:blipFill>
          <a:blip r:embed="rId4"/>
          <a:stretch>
            <a:fillRect/>
          </a:stretch>
        </p:blipFill>
        <p:spPr>
          <a:xfrm>
            <a:off x="5618100" y="269454"/>
            <a:ext cx="762000" cy="838200"/>
          </a:xfrm>
          <a:prstGeom prst="rect">
            <a:avLst/>
          </a:prstGeom>
        </p:spPr>
      </p:pic>
      <p:sp>
        <p:nvSpPr>
          <p:cNvPr id="10" name="TextBox 6">
            <a:extLst>
              <a:ext uri="{FF2B5EF4-FFF2-40B4-BE49-F238E27FC236}">
                <a16:creationId xmlns:a16="http://schemas.microsoft.com/office/drawing/2014/main" id="{F6931060-82C4-DA74-C67D-64ED4E408464}"/>
              </a:ext>
            </a:extLst>
          </p:cNvPr>
          <p:cNvSpPr txBox="1"/>
          <p:nvPr/>
        </p:nvSpPr>
        <p:spPr>
          <a:xfrm>
            <a:off x="5179588" y="1477372"/>
            <a:ext cx="1638417" cy="27699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200" dirty="0">
                <a:cs typeface="Calibri"/>
              </a:rPr>
              <a:t>17th March 2025</a:t>
            </a:r>
          </a:p>
        </p:txBody>
      </p:sp>
      <p:pic>
        <p:nvPicPr>
          <p:cNvPr id="2" name="Picture 1" descr="A mural of animals on a boat&#10;&#10;Description automatically generated">
            <a:extLst>
              <a:ext uri="{FF2B5EF4-FFF2-40B4-BE49-F238E27FC236}">
                <a16:creationId xmlns:a16="http://schemas.microsoft.com/office/drawing/2014/main" id="{91139278-82D2-1475-B7DF-3F5753021A92}"/>
              </a:ext>
            </a:extLst>
          </p:cNvPr>
          <p:cNvPicPr>
            <a:picLocks noChangeAspect="1"/>
          </p:cNvPicPr>
          <p:nvPr/>
        </p:nvPicPr>
        <p:blipFill>
          <a:blip r:embed="rId5"/>
          <a:stretch>
            <a:fillRect/>
          </a:stretch>
        </p:blipFill>
        <p:spPr>
          <a:xfrm rot="10800000" flipV="1">
            <a:off x="2974931" y="1008481"/>
            <a:ext cx="1174317" cy="925141"/>
          </a:xfrm>
          <a:prstGeom prst="rect">
            <a:avLst/>
          </a:prstGeom>
        </p:spPr>
      </p:pic>
      <p:sp>
        <p:nvSpPr>
          <p:cNvPr id="3" name="TextBox 2">
            <a:extLst>
              <a:ext uri="{FF2B5EF4-FFF2-40B4-BE49-F238E27FC236}">
                <a16:creationId xmlns:a16="http://schemas.microsoft.com/office/drawing/2014/main" id="{E8BC8264-5C28-A40D-2B98-D0EEBE0A44C8}"/>
              </a:ext>
            </a:extLst>
          </p:cNvPr>
          <p:cNvSpPr txBox="1"/>
          <p:nvPr/>
        </p:nvSpPr>
        <p:spPr>
          <a:xfrm>
            <a:off x="270584" y="2801884"/>
            <a:ext cx="6345745" cy="6355586"/>
          </a:xfrm>
          <a:prstGeom prst="rect">
            <a:avLst/>
          </a:prstGeom>
          <a:noFill/>
        </p:spPr>
        <p:txBody>
          <a:bodyPr wrap="square" lIns="91440" tIns="45720" rIns="91440" bIns="45720" rtlCol="0" anchor="t">
            <a:spAutoFit/>
          </a:bodyPr>
          <a:lstStyle/>
          <a:p>
            <a:r>
              <a:rPr lang="en-GB" sz="1100" dirty="0">
                <a:latin typeface="Arial" panose="020B0604020202020204" pitchFamily="34" charset="0"/>
                <a:cs typeface="Arial" panose="020B0604020202020204" pitchFamily="34" charset="0"/>
              </a:rPr>
              <a:t>Dear Parents/Carers,</a:t>
            </a:r>
          </a:p>
          <a:p>
            <a:r>
              <a:rPr lang="en-GB" sz="1100" dirty="0">
                <a:latin typeface="Helvetica"/>
                <a:cs typeface="Helvetica"/>
              </a:rPr>
              <a:t>Isn't it lovely! Spring is really beginning to put in an appearance and, with the days lengthening and the weather getting brighter, it makes everything seem just a bit jollier. I am hoping that you are having opportunities to take in the beauty of the season as daffodils, primroses and crocuses are out and the </a:t>
            </a:r>
            <a:r>
              <a:rPr lang="en-GB" sz="1100">
                <a:latin typeface="Helvetica"/>
                <a:cs typeface="Helvetica"/>
              </a:rPr>
              <a:t>buds are appearing </a:t>
            </a:r>
            <a:r>
              <a:rPr lang="en-GB" sz="1100" dirty="0">
                <a:latin typeface="Helvetica"/>
                <a:cs typeface="Helvetica"/>
              </a:rPr>
              <a:t>on the trees.</a:t>
            </a:r>
          </a:p>
          <a:p>
            <a:endParaRPr lang="en-GB" sz="1100" dirty="0">
              <a:latin typeface="Helvetica"/>
              <a:cs typeface="Helvetica"/>
            </a:endParaRPr>
          </a:p>
          <a:p>
            <a:r>
              <a:rPr lang="en-GB" sz="1100" b="1" dirty="0">
                <a:latin typeface="Helvetica"/>
                <a:cs typeface="Helvetica"/>
              </a:rPr>
              <a:t>New Headteacher!</a:t>
            </a:r>
          </a:p>
          <a:p>
            <a:r>
              <a:rPr lang="en-GB" sz="1100" dirty="0">
                <a:latin typeface="Helvetica"/>
                <a:cs typeface="Helvetica"/>
              </a:rPr>
              <a:t>First and foremost, I would like to congratulate Miss Priddle on her appointment as the Headteacher of Marcham School from September 2025. I am absolutely delighted for her and for the school. You will have been informed of her years of experience as a school leader in the letter sent to you by the school Governors earlier this week, and we are very lucky to have someone who really understands how schools work. But more than that, she understands how Marcham School works and shares its vision. She has a passion for its development, and I know that she has plans for moving it on from strength to strength.</a:t>
            </a:r>
          </a:p>
          <a:p>
            <a:r>
              <a:rPr lang="en-GB" sz="1100" dirty="0">
                <a:latin typeface="Helvetica"/>
                <a:cs typeface="Helvetica"/>
              </a:rPr>
              <a:t>It is all very exciting - and we look forward to a very bright future for Marcham School. Hurrah!</a:t>
            </a:r>
          </a:p>
          <a:p>
            <a:endParaRPr lang="en-GB" sz="1100" dirty="0">
              <a:latin typeface="Helvetica"/>
              <a:cs typeface="Helvetica"/>
            </a:endParaRPr>
          </a:p>
          <a:p>
            <a:r>
              <a:rPr lang="en-GB" sz="1100" b="1" dirty="0">
                <a:latin typeface="Helvetica"/>
                <a:cs typeface="Helvetica"/>
              </a:rPr>
              <a:t>Pupil attainment and progress</a:t>
            </a:r>
          </a:p>
          <a:p>
            <a:r>
              <a:rPr lang="en-GB" sz="1100" dirty="0">
                <a:latin typeface="Helvetica"/>
                <a:cs typeface="Helvetica"/>
              </a:rPr>
              <a:t>It has been assessment week this week in school and the children have been busy, using these opportunities to prove just how much they have been learning and showing us what they can do. It is our Parents’ Evenings next week. I do hope that you have been able to book a time to speak with your child’s class teacher. Being just over half-way through the school year, it’s a good time to have a review of how your child is getting on and to discuss with you what you can do to help at home. For those of you who have not yet booked a slot, please see this as a gentle reminder that you need to do so. I am sure that you are keen to see how your child is progressing and this home/school link is vital to our working together to secure the best outcomes for our children.</a:t>
            </a:r>
          </a:p>
          <a:p>
            <a:endParaRPr lang="en-GB" sz="1100" dirty="0">
              <a:latin typeface="Helvetica"/>
              <a:cs typeface="Helvetica"/>
            </a:endParaRPr>
          </a:p>
          <a:p>
            <a:r>
              <a:rPr lang="en-GB" sz="1100" b="1" dirty="0">
                <a:latin typeface="Helvetica"/>
                <a:cs typeface="Helvetica"/>
              </a:rPr>
              <a:t>“The Life of Christ”– Hanney Baptist Church</a:t>
            </a:r>
            <a:endParaRPr lang="en-GB" sz="1100" dirty="0">
              <a:latin typeface="Helvetica"/>
              <a:cs typeface="Helvetica"/>
            </a:endParaRPr>
          </a:p>
          <a:p>
            <a:r>
              <a:rPr lang="en-GB" sz="1100" dirty="0">
                <a:latin typeface="Helvetica"/>
                <a:cs typeface="Helvetica"/>
              </a:rPr>
              <a:t>Following the dramatic representation of “The Life of Christ” for our KS2 pupils a couple of weeks ago, we received the results of the competition. Each child received a box of Maltesers for their efforts. The children, for the most part, worked in pairs. Here are the winners:</a:t>
            </a:r>
          </a:p>
          <a:p>
            <a:r>
              <a:rPr lang="en-GB" sz="1100" dirty="0">
                <a:latin typeface="Helvetica"/>
                <a:cs typeface="Helvetica"/>
              </a:rPr>
              <a:t>Year 3 – Ianis and Megan</a:t>
            </a:r>
          </a:p>
          <a:p>
            <a:r>
              <a:rPr lang="en-GB" sz="1100" dirty="0">
                <a:latin typeface="Helvetica"/>
                <a:cs typeface="Helvetica"/>
              </a:rPr>
              <a:t>Year 4 – Paul</a:t>
            </a:r>
          </a:p>
          <a:p>
            <a:r>
              <a:rPr lang="en-GB" sz="1100" dirty="0">
                <a:latin typeface="Helvetica"/>
                <a:cs typeface="Helvetica"/>
              </a:rPr>
              <a:t>Year 5 – Naia and Clara</a:t>
            </a:r>
          </a:p>
          <a:p>
            <a:r>
              <a:rPr lang="en-GB" sz="1100" dirty="0">
                <a:latin typeface="Helvetica"/>
                <a:cs typeface="Helvetica"/>
              </a:rPr>
              <a:t>Year 6 – Tom and Ben</a:t>
            </a:r>
          </a:p>
          <a:p>
            <a:endParaRPr lang="en-GB" sz="1100" dirty="0">
              <a:latin typeface="Helvetica"/>
              <a:cs typeface="Helvetica"/>
            </a:endParaRPr>
          </a:p>
          <a:p>
            <a:r>
              <a:rPr lang="en-GB" sz="1100" dirty="0">
                <a:latin typeface="Helvetica"/>
                <a:cs typeface="Helvetica"/>
              </a:rPr>
              <a:t>Well done to all our winners. I am hoping that you will be able to share some of the stories you heard with someone at home – even if you don’t share the Maltesers…</a:t>
            </a:r>
          </a:p>
        </p:txBody>
      </p:sp>
    </p:spTree>
    <p:extLst>
      <p:ext uri="{BB962C8B-B14F-4D97-AF65-F5344CB8AC3E}">
        <p14:creationId xmlns:p14="http://schemas.microsoft.com/office/powerpoint/2010/main" val="32857211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EAE45C-6876-373D-6EB1-1A58C7E9C063}"/>
              </a:ext>
            </a:extLst>
          </p:cNvPr>
          <p:cNvSpPr txBox="1"/>
          <p:nvPr/>
        </p:nvSpPr>
        <p:spPr>
          <a:xfrm>
            <a:off x="466208" y="155296"/>
            <a:ext cx="5898550"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b="1" u="sng" dirty="0">
                <a:cs typeface="Calibri"/>
              </a:rPr>
              <a:t>Learning of the Week </a:t>
            </a:r>
          </a:p>
        </p:txBody>
      </p:sp>
      <p:sp>
        <p:nvSpPr>
          <p:cNvPr id="3" name="TextBox 2">
            <a:extLst>
              <a:ext uri="{FF2B5EF4-FFF2-40B4-BE49-F238E27FC236}">
                <a16:creationId xmlns:a16="http://schemas.microsoft.com/office/drawing/2014/main" id="{CC44F5E6-103C-66A9-0147-15590D645BAD}"/>
              </a:ext>
            </a:extLst>
          </p:cNvPr>
          <p:cNvSpPr txBox="1"/>
          <p:nvPr/>
        </p:nvSpPr>
        <p:spPr>
          <a:xfrm>
            <a:off x="18299" y="4241129"/>
            <a:ext cx="6842735"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latin typeface="Calibri"/>
                <a:ea typeface="Calibri"/>
                <a:cs typeface="Calibri"/>
              </a:rPr>
              <a:t>Kangaroos</a:t>
            </a:r>
          </a:p>
          <a:p>
            <a:r>
              <a:rPr lang="en-US" sz="1200" dirty="0">
                <a:latin typeface="Calibri"/>
                <a:ea typeface="Calibri"/>
                <a:cs typeface="Calibri"/>
              </a:rPr>
              <a:t>This week, Kangaroos have been learning about the different events that took place during Holy Week. They have been writing biographies in Writing, and they have been learning how to multiply 2-digit numbers in </a:t>
            </a:r>
            <a:r>
              <a:rPr lang="en-US" sz="1200" err="1">
                <a:latin typeface="Calibri"/>
                <a:ea typeface="Calibri"/>
                <a:cs typeface="Calibri"/>
              </a:rPr>
              <a:t>Maths</a:t>
            </a:r>
            <a:r>
              <a:rPr lang="en-US" sz="1200" dirty="0">
                <a:latin typeface="Calibri"/>
                <a:ea typeface="Calibri"/>
                <a:cs typeface="Calibri"/>
              </a:rPr>
              <a:t>. In Geography, they labelled a world map to learn about the ring of fire. </a:t>
            </a:r>
          </a:p>
        </p:txBody>
      </p:sp>
      <p:sp>
        <p:nvSpPr>
          <p:cNvPr id="5" name="TextBox 4">
            <a:extLst>
              <a:ext uri="{FF2B5EF4-FFF2-40B4-BE49-F238E27FC236}">
                <a16:creationId xmlns:a16="http://schemas.microsoft.com/office/drawing/2014/main" id="{A537431C-FA57-20E7-0789-C2CBCC52E88B}"/>
              </a:ext>
            </a:extLst>
          </p:cNvPr>
          <p:cNvSpPr txBox="1"/>
          <p:nvPr/>
        </p:nvSpPr>
        <p:spPr>
          <a:xfrm>
            <a:off x="0" y="519327"/>
            <a:ext cx="683897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dirty="0">
                <a:ea typeface="Calibri"/>
                <a:cs typeface="Calibri"/>
              </a:rPr>
              <a:t>Pandas</a:t>
            </a:r>
          </a:p>
          <a:p>
            <a:r>
              <a:rPr lang="en-GB" sz="1200" dirty="0">
                <a:ea typeface="Calibri"/>
                <a:cs typeface="Calibri"/>
              </a:rPr>
              <a:t>In Pandas this week, we have been learning to measure length and time. We created our own obstacle courses and timed how long it took each other to complete them! We've been reading Jasper's Beanstalk and have been learning about how plants grow. We have also learnt the tricky words 'all' and 'are’. </a:t>
            </a:r>
          </a:p>
          <a:p>
            <a:r>
              <a:rPr lang="en-GB" sz="1200" b="1" dirty="0">
                <a:ea typeface="Calibri"/>
                <a:cs typeface="Calibri"/>
              </a:rPr>
              <a:t>Leopards</a:t>
            </a:r>
          </a:p>
          <a:p>
            <a:endParaRPr lang="en-GB" sz="1200" dirty="0">
              <a:ea typeface="Calibri"/>
              <a:cs typeface="Calibri"/>
            </a:endParaRPr>
          </a:p>
        </p:txBody>
      </p:sp>
      <p:sp>
        <p:nvSpPr>
          <p:cNvPr id="6" name="TextBox 5">
            <a:extLst>
              <a:ext uri="{FF2B5EF4-FFF2-40B4-BE49-F238E27FC236}">
                <a16:creationId xmlns:a16="http://schemas.microsoft.com/office/drawing/2014/main" id="{4EDFC097-2F10-6448-8D2A-5E1F3BE2DB73}"/>
              </a:ext>
            </a:extLst>
          </p:cNvPr>
          <p:cNvSpPr txBox="1"/>
          <p:nvPr/>
        </p:nvSpPr>
        <p:spPr>
          <a:xfrm>
            <a:off x="19685" y="6389435"/>
            <a:ext cx="6869150" cy="266457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dirty="0">
                <a:latin typeface="Calibri"/>
                <a:ea typeface="Calibri"/>
                <a:cs typeface="Calibri"/>
              </a:rPr>
              <a:t>Wolves</a:t>
            </a:r>
          </a:p>
          <a:p>
            <a:r>
              <a:rPr lang="en-GB" sz="1200" dirty="0">
                <a:latin typeface="Calibri"/>
                <a:ea typeface="Calibri"/>
                <a:cs typeface="Calibri"/>
              </a:rPr>
              <a:t>This week, we went on our Winchester Trip to the Science Centre. At the Science Centre, we explored the area. Then, we had a workshop where we looked at lights. After that, we went in the planetarium to look at the stars, planets and solar systems. This week we finished our planet writing unit. We made our own planets and wrote a diary about landing on them! We have also been looking at perimeter in maths! – Heidi</a:t>
            </a:r>
          </a:p>
          <a:p>
            <a:endParaRPr lang="en-GB" sz="1200" dirty="0">
              <a:latin typeface="Calibri"/>
              <a:ea typeface="Calibri"/>
              <a:cs typeface="Calibri"/>
            </a:endParaRPr>
          </a:p>
          <a:p>
            <a:r>
              <a:rPr lang="en-GB" sz="1200" b="1" dirty="0">
                <a:latin typeface="Calibri"/>
                <a:ea typeface="Calibri"/>
                <a:cs typeface="Calibri"/>
              </a:rPr>
              <a:t>Giraffes</a:t>
            </a:r>
          </a:p>
          <a:p>
            <a:pPr>
              <a:lnSpc>
                <a:spcPct val="107000"/>
              </a:lnSpc>
              <a:spcAft>
                <a:spcPts val="800"/>
              </a:spcAft>
              <a:buNone/>
            </a:pPr>
            <a:r>
              <a:rPr lang="en-GB" sz="1200" kern="100" dirty="0">
                <a:effectLst/>
                <a:ea typeface="Aptos" panose="020B0004020202020204" pitchFamily="34" charset="0"/>
                <a:cs typeface="Times New Roman" panose="02020603050405020304" pitchFamily="18" charset="0"/>
              </a:rPr>
              <a:t>We went to the Living rain forest as we are learning about the rainforests. We learnt about lots of different animals that live there. The best bit was we got to see an armadillo which is my favourite animal. - Will</a:t>
            </a:r>
          </a:p>
          <a:p>
            <a:pPr>
              <a:lnSpc>
                <a:spcPct val="107000"/>
              </a:lnSpc>
              <a:spcAft>
                <a:spcPts val="800"/>
              </a:spcAft>
            </a:pPr>
            <a:r>
              <a:rPr lang="en-GB" sz="1200" kern="100" dirty="0">
                <a:effectLst/>
                <a:ea typeface="Aptos" panose="020B0004020202020204" pitchFamily="34" charset="0"/>
                <a:cs typeface="Times New Roman" panose="02020603050405020304" pitchFamily="18" charset="0"/>
              </a:rPr>
              <a:t>On Tuesday 4th March we went to the Living rain forest. We went because this is our class topic. We learnt a lot about the different animals that live in the forest. One of the facts I remember is about the monkeys. They are super crazy because they eat a lot of food. The best bit was the Sloth because it was really cute. - Fizz</a:t>
            </a:r>
          </a:p>
        </p:txBody>
      </p:sp>
      <p:sp>
        <p:nvSpPr>
          <p:cNvPr id="7" name="TextBox 6">
            <a:extLst>
              <a:ext uri="{FF2B5EF4-FFF2-40B4-BE49-F238E27FC236}">
                <a16:creationId xmlns:a16="http://schemas.microsoft.com/office/drawing/2014/main" id="{B7091E9B-8E07-EFE7-C834-60D8D1E576FA}"/>
              </a:ext>
            </a:extLst>
          </p:cNvPr>
          <p:cNvSpPr txBox="1"/>
          <p:nvPr/>
        </p:nvSpPr>
        <p:spPr>
          <a:xfrm>
            <a:off x="8364" y="2489510"/>
            <a:ext cx="6841272"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latin typeface="Calibri"/>
                <a:ea typeface="Calibri"/>
                <a:cs typeface="Calibri"/>
              </a:rPr>
              <a:t>Tigers</a:t>
            </a:r>
          </a:p>
          <a:p>
            <a:r>
              <a:rPr lang="en-US" sz="1200" dirty="0">
                <a:latin typeface="Calibri"/>
                <a:ea typeface="Calibri"/>
                <a:cs typeface="Calibri"/>
              </a:rPr>
              <a:t>Since writing about pirates, the Tigers have been writing about fantastical creatures on islands and under the sea inspired by some great stories. They explored the strength of paper in a very hands-on Science lesson. In </a:t>
            </a:r>
            <a:r>
              <a:rPr lang="en-US" sz="1200" err="1">
                <a:latin typeface="Calibri"/>
                <a:ea typeface="Calibri"/>
                <a:cs typeface="Calibri"/>
              </a:rPr>
              <a:t>Maths</a:t>
            </a:r>
            <a:r>
              <a:rPr lang="en-US" sz="1200" dirty="0">
                <a:latin typeface="Calibri"/>
                <a:ea typeface="Calibri"/>
                <a:cs typeface="Calibri"/>
              </a:rPr>
              <a:t>, we have started measuring in </a:t>
            </a:r>
            <a:r>
              <a:rPr lang="en-US" sz="1200" err="1">
                <a:latin typeface="Calibri"/>
                <a:ea typeface="Calibri"/>
                <a:cs typeface="Calibri"/>
              </a:rPr>
              <a:t>centimetres</a:t>
            </a:r>
            <a:r>
              <a:rPr lang="en-US" sz="1200" dirty="0">
                <a:latin typeface="Calibri"/>
                <a:ea typeface="Calibri"/>
                <a:cs typeface="Calibri"/>
              </a:rPr>
              <a:t> and </a:t>
            </a:r>
            <a:r>
              <a:rPr lang="en-US" sz="1200" err="1">
                <a:latin typeface="Calibri"/>
                <a:ea typeface="Calibri"/>
                <a:cs typeface="Calibri"/>
              </a:rPr>
              <a:t>metres</a:t>
            </a:r>
            <a:r>
              <a:rPr lang="en-US" sz="1200" dirty="0">
                <a:latin typeface="Calibri"/>
                <a:ea typeface="Calibri"/>
                <a:cs typeface="Calibri"/>
              </a:rPr>
              <a:t>. Nearly the whole class had managed to interview their parents or grandparents about seaside holidays in the past and they bravely shared their research and photos with the class. Thank you to all the adults who facilitated this historical experience. In RE, Jill led a great session on Shabbat for Tigers and Leopards. The children sampled her delicious homemade challah bread. Thank you to Jill for sharing her knowledge, experience and baking with the classes.</a:t>
            </a:r>
            <a:endParaRPr lang="en-US" sz="1200">
              <a:ea typeface="Calibri"/>
              <a:cs typeface="Calibri"/>
            </a:endParaRPr>
          </a:p>
        </p:txBody>
      </p:sp>
      <p:sp>
        <p:nvSpPr>
          <p:cNvPr id="4" name="TextBox 3">
            <a:extLst>
              <a:ext uri="{FF2B5EF4-FFF2-40B4-BE49-F238E27FC236}">
                <a16:creationId xmlns:a16="http://schemas.microsoft.com/office/drawing/2014/main" id="{4B5FDC27-72D1-D913-2CFB-1B91C611B2D7}"/>
              </a:ext>
            </a:extLst>
          </p:cNvPr>
          <p:cNvSpPr txBox="1"/>
          <p:nvPr/>
        </p:nvSpPr>
        <p:spPr>
          <a:xfrm>
            <a:off x="18299" y="5189106"/>
            <a:ext cx="663318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latin typeface="Calibri"/>
                <a:ea typeface="Calibri"/>
                <a:cs typeface="Calibri"/>
              </a:rPr>
              <a:t>Meerkats</a:t>
            </a:r>
          </a:p>
          <a:p>
            <a:r>
              <a:rPr lang="en-US" sz="1200" dirty="0">
                <a:latin typeface="Calibri"/>
                <a:ea typeface="Calibri"/>
                <a:cs typeface="Calibri"/>
              </a:rPr>
              <a:t>In Meerkats, we have been learning how to represent decimal numbers such as 0.82 by shading in squares. We have also been identifying different types of triangles (equilateral, scalene, isosceles and right-angled) and quadrilaterals (rectangles, squares, rhombus, parallelogram, trapezium and kite) by using geoboards and rubber bands to make them. We have also been discussing smoking and vaping in our PSHE sessions. Our class assembly is on Friday 21st March.</a:t>
            </a:r>
          </a:p>
        </p:txBody>
      </p:sp>
      <p:sp>
        <p:nvSpPr>
          <p:cNvPr id="8" name="Rectangle 1">
            <a:extLst>
              <a:ext uri="{FF2B5EF4-FFF2-40B4-BE49-F238E27FC236}">
                <a16:creationId xmlns:a16="http://schemas.microsoft.com/office/drawing/2014/main" id="{9D931AE2-E07B-1B0A-77EF-5FF1CA48401E}"/>
              </a:ext>
            </a:extLst>
          </p:cNvPr>
          <p:cNvSpPr>
            <a:spLocks noChangeArrowheads="1"/>
          </p:cNvSpPr>
          <p:nvPr/>
        </p:nvSpPr>
        <p:spPr bwMode="auto">
          <a:xfrm>
            <a:off x="18299" y="1473847"/>
            <a:ext cx="6503512"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
              </a:rPr>
              <a:t>Leopards have been busy learning how to measure during </a:t>
            </a:r>
            <a:r>
              <a:rPr kumimoji="0" lang="en-US" altLang="en-US" sz="1200" b="0" i="0" u="none" strike="noStrike" cap="none" normalizeH="0" baseline="0" dirty="0" err="1">
                <a:ln>
                  <a:noFill/>
                </a:ln>
                <a:solidFill>
                  <a:srgbClr val="000000"/>
                </a:solidFill>
                <a:effectLst/>
                <a:latin typeface="Calibri "/>
              </a:rPr>
              <a:t>Maths</a:t>
            </a:r>
            <a:r>
              <a:rPr kumimoji="0" lang="en-US" altLang="en-US" sz="1200" b="0" i="0" u="none" strike="noStrike" cap="none" normalizeH="0" baseline="0" dirty="0">
                <a:ln>
                  <a:noFill/>
                </a:ln>
                <a:solidFill>
                  <a:srgbClr val="000000"/>
                </a:solidFill>
                <a:effectLst/>
                <a:latin typeface="Calibri "/>
              </a:rPr>
              <a:t> - we have been learning to measure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
              </a:rPr>
              <a:t> using handspans, cubes and then moving on to measuring with rulers.  During Topic and English we</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
              </a:rPr>
              <a:t> have continued our learning about the polar regions.  We found out about Captain Scott and how he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
              </a:rPr>
              <a:t>travelled to the South Pole.  Forest school and Science has focused on the signs of Spring - the </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Calibri "/>
              </a:rPr>
              <a:t>beautiful sunshine has really helped us find lots of blossom, new shoots and ladybirds.</a:t>
            </a:r>
            <a:endParaRPr kumimoji="0" lang="en-US" altLang="en-US" sz="1800" b="0" i="0" u="none" strike="noStrike" cap="none" normalizeH="0" baseline="0" dirty="0">
              <a:ln>
                <a:noFill/>
              </a:ln>
              <a:solidFill>
                <a:schemeClr val="tx1"/>
              </a:solidFill>
              <a:effectLst/>
              <a:latin typeface="Calibri "/>
            </a:endParaRPr>
          </a:p>
        </p:txBody>
      </p:sp>
    </p:spTree>
    <p:extLst>
      <p:ext uri="{BB962C8B-B14F-4D97-AF65-F5344CB8AC3E}">
        <p14:creationId xmlns:p14="http://schemas.microsoft.com/office/powerpoint/2010/main" val="1177227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AD0CD518-FC34-3EA2-47E9-03A0B3BBCE5F}"/>
              </a:ext>
            </a:extLst>
          </p:cNvPr>
          <p:cNvGraphicFramePr>
            <a:graphicFrameLocks noGrp="1"/>
          </p:cNvGraphicFramePr>
          <p:nvPr>
            <p:extLst>
              <p:ext uri="{D42A27DB-BD31-4B8C-83A1-F6EECF244321}">
                <p14:modId xmlns:p14="http://schemas.microsoft.com/office/powerpoint/2010/main" val="1022239902"/>
              </p:ext>
            </p:extLst>
          </p:nvPr>
        </p:nvGraphicFramePr>
        <p:xfrm>
          <a:off x="145464" y="7152040"/>
          <a:ext cx="4116678" cy="1921841"/>
        </p:xfrm>
        <a:graphic>
          <a:graphicData uri="http://schemas.openxmlformats.org/drawingml/2006/table">
            <a:tbl>
              <a:tblPr bandRow="1">
                <a:tableStyleId>{5C22544A-7EE6-4342-B048-85BDC9FD1C3A}</a:tableStyleId>
              </a:tblPr>
              <a:tblGrid>
                <a:gridCol w="1967432">
                  <a:extLst>
                    <a:ext uri="{9D8B030D-6E8A-4147-A177-3AD203B41FA5}">
                      <a16:colId xmlns:a16="http://schemas.microsoft.com/office/drawing/2014/main" val="1147408755"/>
                    </a:ext>
                  </a:extLst>
                </a:gridCol>
                <a:gridCol w="2149246">
                  <a:extLst>
                    <a:ext uri="{9D8B030D-6E8A-4147-A177-3AD203B41FA5}">
                      <a16:colId xmlns:a16="http://schemas.microsoft.com/office/drawing/2014/main" val="1043898550"/>
                    </a:ext>
                  </a:extLst>
                </a:gridCol>
              </a:tblGrid>
              <a:tr h="821155">
                <a:tc>
                  <a:txBody>
                    <a:bodyPr/>
                    <a:lstStyle/>
                    <a:p>
                      <a:pPr lvl="0">
                        <a:buNone/>
                      </a:pPr>
                      <a:r>
                        <a:rPr lang="en-GB" sz="1200" b="1">
                          <a:effectLst/>
                          <a:latin typeface="+mn-lt"/>
                        </a:rPr>
                        <a:t>Term 3</a:t>
                      </a:r>
                    </a:p>
                    <a:p>
                      <a:pPr lvl="0">
                        <a:buNone/>
                      </a:pPr>
                      <a:r>
                        <a:rPr lang="en-GB" sz="1200">
                          <a:effectLst/>
                          <a:latin typeface="+mn-lt"/>
                        </a:rPr>
                        <a:t>Tues 7th Jan to Fri 14th Feb 25</a:t>
                      </a:r>
                    </a:p>
                    <a:p>
                      <a:pPr lvl="0">
                        <a:buNone/>
                      </a:pPr>
                      <a:r>
                        <a:rPr lang="en-GB" sz="1200">
                          <a:effectLst/>
                          <a:latin typeface="+mn-lt"/>
                        </a:rPr>
                        <a:t>Mon 6th Jan 25 INSET day</a:t>
                      </a:r>
                    </a:p>
                    <a:p>
                      <a:pPr fontAlgn="base"/>
                      <a:endParaRPr lang="en-GB" sz="1200">
                        <a:effectLst/>
                        <a:latin typeface="Calibri"/>
                      </a:endParaRPr>
                    </a:p>
                  </a:txBody>
                  <a:tcPr marL="3405" marR="3405" marT="1703" marB="1703">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tc>
                  <a:txBody>
                    <a:bodyPr/>
                    <a:lstStyle/>
                    <a:p>
                      <a:pPr fontAlgn="base"/>
                      <a:r>
                        <a:rPr lang="en-GB" sz="1200" b="1">
                          <a:effectLst/>
                          <a:latin typeface="Calibri"/>
                        </a:rPr>
                        <a:t>Term 4 </a:t>
                      </a:r>
                    </a:p>
                    <a:p>
                      <a:pPr fontAlgn="base"/>
                      <a:r>
                        <a:rPr lang="en-GB" sz="1200">
                          <a:effectLst/>
                          <a:latin typeface="Calibri"/>
                        </a:rPr>
                        <a:t>Mon 24</a:t>
                      </a:r>
                      <a:r>
                        <a:rPr lang="en-GB" sz="1200" baseline="30000">
                          <a:effectLst/>
                          <a:latin typeface="Calibri"/>
                        </a:rPr>
                        <a:t>th</a:t>
                      </a:r>
                      <a:r>
                        <a:rPr lang="en-GB" sz="1200">
                          <a:effectLst/>
                          <a:latin typeface="Calibri"/>
                        </a:rPr>
                        <a:t> Feb to Fri 4</a:t>
                      </a:r>
                      <a:r>
                        <a:rPr lang="en-GB" sz="1200" baseline="30000">
                          <a:effectLst/>
                          <a:latin typeface="Calibri"/>
                        </a:rPr>
                        <a:t>th</a:t>
                      </a:r>
                      <a:r>
                        <a:rPr lang="en-GB" sz="1200">
                          <a:effectLst/>
                          <a:latin typeface="Calibri"/>
                        </a:rPr>
                        <a:t> Apr 25</a:t>
                      </a:r>
                    </a:p>
                    <a:p>
                      <a:pPr fontAlgn="base"/>
                      <a:endParaRPr lang="en-GB" sz="1200">
                        <a:effectLst/>
                        <a:latin typeface="Calibri"/>
                      </a:endParaRPr>
                    </a:p>
                  </a:txBody>
                  <a:tcPr marL="3405" marR="3405" marT="1703" marB="1703">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92151337"/>
                  </a:ext>
                </a:extLst>
              </a:tr>
              <a:tr h="862212">
                <a:tc>
                  <a:txBody>
                    <a:bodyPr/>
                    <a:lstStyle/>
                    <a:p>
                      <a:pPr lvl="0">
                        <a:buNone/>
                      </a:pPr>
                      <a:r>
                        <a:rPr lang="en-GB" sz="1200" b="1">
                          <a:effectLst/>
                          <a:latin typeface="+mn-lt"/>
                        </a:rPr>
                        <a:t>Term 5</a:t>
                      </a:r>
                    </a:p>
                    <a:p>
                      <a:pPr lvl="0">
                        <a:buNone/>
                      </a:pPr>
                      <a:r>
                        <a:rPr lang="en-GB" sz="1200">
                          <a:effectLst/>
                          <a:latin typeface="+mn-lt"/>
                        </a:rPr>
                        <a:t>Tues 22</a:t>
                      </a:r>
                      <a:r>
                        <a:rPr lang="en-GB" sz="1200" baseline="30000">
                          <a:effectLst/>
                          <a:latin typeface="+mn-lt"/>
                        </a:rPr>
                        <a:t>nd</a:t>
                      </a:r>
                      <a:r>
                        <a:rPr lang="en-GB" sz="1200">
                          <a:effectLst/>
                          <a:latin typeface="+mn-lt"/>
                        </a:rPr>
                        <a:t> Apr to Fri 23</a:t>
                      </a:r>
                      <a:r>
                        <a:rPr lang="en-GB" sz="1200" baseline="30000">
                          <a:effectLst/>
                          <a:latin typeface="+mn-lt"/>
                        </a:rPr>
                        <a:t>rd</a:t>
                      </a:r>
                      <a:r>
                        <a:rPr lang="en-GB" sz="1200">
                          <a:effectLst/>
                          <a:latin typeface="+mn-lt"/>
                        </a:rPr>
                        <a:t> May 25</a:t>
                      </a:r>
                    </a:p>
                    <a:p>
                      <a:pPr lvl="0">
                        <a:buNone/>
                      </a:pPr>
                      <a:r>
                        <a:rPr lang="en-GB" sz="1200">
                          <a:effectLst/>
                          <a:latin typeface="+mn-lt"/>
                        </a:rPr>
                        <a:t>Mon 21</a:t>
                      </a:r>
                      <a:r>
                        <a:rPr lang="en-GB" sz="1200" baseline="30000">
                          <a:effectLst/>
                          <a:latin typeface="+mn-lt"/>
                        </a:rPr>
                        <a:t>st</a:t>
                      </a:r>
                      <a:r>
                        <a:rPr lang="en-GB" sz="1200">
                          <a:effectLst/>
                          <a:latin typeface="+mn-lt"/>
                        </a:rPr>
                        <a:t> Apr Bank holiday</a:t>
                      </a:r>
                    </a:p>
                    <a:p>
                      <a:pPr lvl="0">
                        <a:buNone/>
                      </a:pPr>
                      <a:r>
                        <a:rPr lang="en-GB" sz="1200">
                          <a:effectLst/>
                          <a:latin typeface="+mn-lt"/>
                        </a:rPr>
                        <a:t>Mon 5</a:t>
                      </a:r>
                      <a:r>
                        <a:rPr lang="en-GB" sz="1200" baseline="30000">
                          <a:effectLst/>
                          <a:latin typeface="+mn-lt"/>
                        </a:rPr>
                        <a:t>th</a:t>
                      </a:r>
                      <a:r>
                        <a:rPr lang="en-GB" sz="1200">
                          <a:effectLst/>
                          <a:latin typeface="+mn-lt"/>
                        </a:rPr>
                        <a:t> May Bank holiday</a:t>
                      </a:r>
                    </a:p>
                    <a:p>
                      <a:pPr fontAlgn="base"/>
                      <a:endParaRPr lang="en-GB" sz="1200">
                        <a:effectLst/>
                        <a:latin typeface="Calibri"/>
                      </a:endParaRPr>
                    </a:p>
                  </a:txBody>
                  <a:tcPr marL="3405" marR="3405" marT="1703" marB="1703">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tc>
                  <a:txBody>
                    <a:bodyPr/>
                    <a:lstStyle/>
                    <a:p>
                      <a:pPr lvl="0">
                        <a:buNone/>
                      </a:pPr>
                      <a:r>
                        <a:rPr lang="en-GB" sz="1200" b="1">
                          <a:effectLst/>
                          <a:latin typeface="+mn-lt"/>
                        </a:rPr>
                        <a:t>Term 6</a:t>
                      </a:r>
                    </a:p>
                    <a:p>
                      <a:pPr lvl="0">
                        <a:buNone/>
                      </a:pPr>
                      <a:r>
                        <a:rPr lang="en-GB" sz="1200">
                          <a:effectLst/>
                          <a:latin typeface="+mn-lt"/>
                        </a:rPr>
                        <a:t>Tues 3</a:t>
                      </a:r>
                      <a:r>
                        <a:rPr lang="en-GB" sz="1200" baseline="30000">
                          <a:effectLst/>
                          <a:latin typeface="+mn-lt"/>
                        </a:rPr>
                        <a:t>rd</a:t>
                      </a:r>
                      <a:r>
                        <a:rPr lang="en-GB" sz="1200">
                          <a:effectLst/>
                          <a:latin typeface="+mn-lt"/>
                        </a:rPr>
                        <a:t> June to Tues 22</a:t>
                      </a:r>
                      <a:r>
                        <a:rPr lang="en-GB" sz="1200" baseline="30000">
                          <a:effectLst/>
                          <a:latin typeface="+mn-lt"/>
                        </a:rPr>
                        <a:t>nd</a:t>
                      </a:r>
                      <a:r>
                        <a:rPr lang="en-GB" sz="1200">
                          <a:effectLst/>
                          <a:latin typeface="+mn-lt"/>
                        </a:rPr>
                        <a:t> Jul 25</a:t>
                      </a:r>
                    </a:p>
                    <a:p>
                      <a:pPr lvl="0">
                        <a:buNone/>
                      </a:pPr>
                      <a:r>
                        <a:rPr lang="en-GB" sz="1200">
                          <a:effectLst/>
                          <a:latin typeface="+mn-lt"/>
                        </a:rPr>
                        <a:t>Tues 2</a:t>
                      </a:r>
                      <a:r>
                        <a:rPr lang="en-GB" sz="1200" baseline="30000">
                          <a:effectLst/>
                          <a:latin typeface="+mn-lt"/>
                        </a:rPr>
                        <a:t>nd</a:t>
                      </a:r>
                      <a:r>
                        <a:rPr lang="en-GB" sz="1200">
                          <a:effectLst/>
                          <a:latin typeface="+mn-lt"/>
                        </a:rPr>
                        <a:t> June INSET day</a:t>
                      </a:r>
                    </a:p>
                    <a:p>
                      <a:pPr lvl="0">
                        <a:buNone/>
                      </a:pPr>
                      <a:endParaRPr lang="en-GB" sz="1200">
                        <a:effectLst/>
                        <a:latin typeface="Calibri"/>
                      </a:endParaRPr>
                    </a:p>
                  </a:txBody>
                  <a:tcPr marL="3405" marR="3405" marT="1703" marB="1703">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77406460"/>
                  </a:ext>
                </a:extLst>
              </a:tr>
            </a:tbl>
          </a:graphicData>
        </a:graphic>
      </p:graphicFrame>
      <p:sp>
        <p:nvSpPr>
          <p:cNvPr id="11" name="TextBox 10">
            <a:extLst>
              <a:ext uri="{FF2B5EF4-FFF2-40B4-BE49-F238E27FC236}">
                <a16:creationId xmlns:a16="http://schemas.microsoft.com/office/drawing/2014/main" id="{C46AADBC-BBD2-EBF5-90E3-57EC28C13B2E}"/>
              </a:ext>
            </a:extLst>
          </p:cNvPr>
          <p:cNvSpPr txBox="1"/>
          <p:nvPr/>
        </p:nvSpPr>
        <p:spPr>
          <a:xfrm>
            <a:off x="145464" y="4496846"/>
            <a:ext cx="2371311" cy="188105"/>
          </a:xfrm>
          <a:prstGeom prst="rect">
            <a:avLst/>
          </a:prstGeom>
          <a:noFill/>
        </p:spPr>
        <p:txBody>
          <a:bodyPr rot="0" spcFirstLastPara="0" vertOverflow="overflow" horzOverflow="overflow" vert="horz" wrap="square" lIns="3405" tIns="1703" rIns="3405" bIns="1703" numCol="1" spcCol="0" rtlCol="0" fromWordArt="0" anchor="t" anchorCtr="0" forceAA="0" compatLnSpc="1">
            <a:prstTxWarp prst="textNoShape">
              <a:avLst/>
            </a:prstTxWarp>
            <a:spAutoFit/>
          </a:bodyPr>
          <a:lstStyle/>
          <a:p>
            <a:r>
              <a:rPr lang="en-GB" sz="1200" b="1" u="sng" dirty="0">
                <a:ea typeface="Calibri"/>
                <a:cs typeface="Calibri"/>
              </a:rPr>
              <a:t>Diary Dates</a:t>
            </a:r>
            <a:endParaRPr lang="en-GB" sz="1200" b="1" u="sng" dirty="0"/>
          </a:p>
        </p:txBody>
      </p:sp>
      <p:sp>
        <p:nvSpPr>
          <p:cNvPr id="2" name="TextBox 1">
            <a:extLst>
              <a:ext uri="{FF2B5EF4-FFF2-40B4-BE49-F238E27FC236}">
                <a16:creationId xmlns:a16="http://schemas.microsoft.com/office/drawing/2014/main" id="{0ACF4A99-6C99-F559-8B7F-991441A22F85}"/>
              </a:ext>
            </a:extLst>
          </p:cNvPr>
          <p:cNvSpPr txBox="1"/>
          <p:nvPr/>
        </p:nvSpPr>
        <p:spPr>
          <a:xfrm>
            <a:off x="4427775" y="6723156"/>
            <a:ext cx="2423341" cy="526659"/>
          </a:xfrm>
          <a:prstGeom prst="rect">
            <a:avLst/>
          </a:prstGeom>
          <a:noFill/>
        </p:spPr>
        <p:txBody>
          <a:bodyPr rot="0" spcFirstLastPara="0" vert="horz" wrap="square" lIns="3405" tIns="1703" rIns="3405" bIns="1703"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200" b="1" u="sng" dirty="0">
                <a:latin typeface="Calibri"/>
                <a:ea typeface="Calibri"/>
                <a:cs typeface="Calibri"/>
              </a:rPr>
              <a:t>A</a:t>
            </a:r>
            <a:r>
              <a:rPr lang="en-US" sz="1100" b="1" u="sng" dirty="0">
                <a:latin typeface="Calibri"/>
                <a:ea typeface="Calibri"/>
                <a:cs typeface="Calibri"/>
              </a:rPr>
              <a:t>ttendance </a:t>
            </a:r>
          </a:p>
          <a:p>
            <a:pPr algn="ctr"/>
            <a:r>
              <a:rPr lang="en-US" sz="1100" b="1" dirty="0">
                <a:latin typeface="Calibri "/>
                <a:ea typeface="Calibri"/>
                <a:cs typeface="Calibri"/>
              </a:rPr>
              <a:t>Well done to Duffield</a:t>
            </a:r>
            <a:r>
              <a:rPr lang="en-US" sz="1100" b="1" dirty="0">
                <a:solidFill>
                  <a:srgbClr val="FF0000"/>
                </a:solidFill>
                <a:latin typeface="Calibri "/>
                <a:ea typeface="Calibri"/>
                <a:cs typeface="Calibri"/>
              </a:rPr>
              <a:t> </a:t>
            </a:r>
            <a:r>
              <a:rPr lang="en-US" sz="1100" b="1" dirty="0">
                <a:latin typeface="Calibri "/>
                <a:ea typeface="Calibri"/>
                <a:cs typeface="Calibri"/>
              </a:rPr>
              <a:t> House  with the best attendance 3rd to 14th March </a:t>
            </a:r>
            <a:r>
              <a:rPr lang="en-US" sz="1100" b="1" dirty="0">
                <a:latin typeface="Calibri"/>
                <a:ea typeface="Calibri"/>
                <a:cs typeface="Calibri"/>
              </a:rPr>
              <a:t>2025 .</a:t>
            </a:r>
          </a:p>
        </p:txBody>
      </p:sp>
      <p:graphicFrame>
        <p:nvGraphicFramePr>
          <p:cNvPr id="6" name="Table 5">
            <a:extLst>
              <a:ext uri="{FF2B5EF4-FFF2-40B4-BE49-F238E27FC236}">
                <a16:creationId xmlns:a16="http://schemas.microsoft.com/office/drawing/2014/main" id="{EEE191EB-2DB8-CBD7-2E57-A34633C6F102}"/>
              </a:ext>
            </a:extLst>
          </p:cNvPr>
          <p:cNvGraphicFramePr>
            <a:graphicFrameLocks noGrp="1"/>
          </p:cNvGraphicFramePr>
          <p:nvPr>
            <p:extLst>
              <p:ext uri="{D42A27DB-BD31-4B8C-83A1-F6EECF244321}">
                <p14:modId xmlns:p14="http://schemas.microsoft.com/office/powerpoint/2010/main" val="2585872209"/>
              </p:ext>
            </p:extLst>
          </p:nvPr>
        </p:nvGraphicFramePr>
        <p:xfrm>
          <a:off x="176741" y="4718079"/>
          <a:ext cx="6574749" cy="2010390"/>
        </p:xfrm>
        <a:graphic>
          <a:graphicData uri="http://schemas.openxmlformats.org/drawingml/2006/table">
            <a:tbl>
              <a:tblPr bandRow="1">
                <a:tableStyleId>{5C22544A-7EE6-4342-B048-85BDC9FD1C3A}</a:tableStyleId>
              </a:tblPr>
              <a:tblGrid>
                <a:gridCol w="965611">
                  <a:extLst>
                    <a:ext uri="{9D8B030D-6E8A-4147-A177-3AD203B41FA5}">
                      <a16:colId xmlns:a16="http://schemas.microsoft.com/office/drawing/2014/main" val="3951340428"/>
                    </a:ext>
                  </a:extLst>
                </a:gridCol>
                <a:gridCol w="1427662">
                  <a:extLst>
                    <a:ext uri="{9D8B030D-6E8A-4147-A177-3AD203B41FA5}">
                      <a16:colId xmlns:a16="http://schemas.microsoft.com/office/drawing/2014/main" val="161877546"/>
                    </a:ext>
                  </a:extLst>
                </a:gridCol>
                <a:gridCol w="2896835">
                  <a:extLst>
                    <a:ext uri="{9D8B030D-6E8A-4147-A177-3AD203B41FA5}">
                      <a16:colId xmlns:a16="http://schemas.microsoft.com/office/drawing/2014/main" val="1105511051"/>
                    </a:ext>
                  </a:extLst>
                </a:gridCol>
                <a:gridCol w="1284641">
                  <a:extLst>
                    <a:ext uri="{9D8B030D-6E8A-4147-A177-3AD203B41FA5}">
                      <a16:colId xmlns:a16="http://schemas.microsoft.com/office/drawing/2014/main" val="2236438088"/>
                    </a:ext>
                  </a:extLst>
                </a:gridCol>
              </a:tblGrid>
              <a:tr h="316734">
                <a:tc>
                  <a:txBody>
                    <a:bodyPr/>
                    <a:lstStyle/>
                    <a:p>
                      <a:pPr lvl="0">
                        <a:buNone/>
                      </a:pPr>
                      <a:endParaRPr lang="en-GB" sz="1200" b="1">
                        <a:solidFill>
                          <a:srgbClr val="FFFFFF"/>
                        </a:solidFill>
                        <a:effectLst/>
                        <a:latin typeface="Calibri"/>
                      </a:endParaRPr>
                    </a:p>
                  </a:txBody>
                  <a:tcPr>
                    <a:lnL w="9524" cap="flat" cmpd="sng" algn="ctr">
                      <a:solidFill>
                        <a:srgbClr val="336666"/>
                      </a:solidFill>
                      <a:prstDash val="solid"/>
                      <a:round/>
                      <a:headEnd type="none" w="med" len="med"/>
                      <a:tailEnd type="none" w="med" len="med"/>
                    </a:lnL>
                    <a:lnR w="9524">
                      <a:solidFill>
                        <a:srgbClr val="336666"/>
                      </a:solidFill>
                    </a:lnR>
                    <a:lnT w="9524">
                      <a:solidFill>
                        <a:srgbClr val="336666"/>
                      </a:solidFill>
                    </a:lnT>
                    <a:lnB w="9524" cap="flat" cmpd="sng" algn="ctr">
                      <a:solidFill>
                        <a:srgbClr val="336666"/>
                      </a:solidFill>
                      <a:prstDash val="solid"/>
                      <a:round/>
                      <a:headEnd type="none" w="med" len="med"/>
                      <a:tailEnd type="none" w="med" len="med"/>
                    </a:lnB>
                    <a:solidFill>
                      <a:srgbClr val="4472C4"/>
                    </a:solidFill>
                  </a:tcPr>
                </a:tc>
                <a:tc>
                  <a:txBody>
                    <a:bodyPr/>
                    <a:lstStyle/>
                    <a:p>
                      <a:pPr fontAlgn="base"/>
                      <a:r>
                        <a:rPr lang="en-GB" sz="1200" b="1" dirty="0">
                          <a:solidFill>
                            <a:srgbClr val="FFFFFF"/>
                          </a:solidFill>
                          <a:effectLst/>
                          <a:latin typeface="Calibri"/>
                        </a:rPr>
                        <a:t>Date</a:t>
                      </a:r>
                      <a:endParaRPr lang="en-GB" b="1" dirty="0">
                        <a:solidFill>
                          <a:srgbClr val="FFFFFF"/>
                        </a:solidFill>
                        <a:effectLst/>
                        <a:latin typeface="Calibri"/>
                      </a:endParaRPr>
                    </a:p>
                  </a:txBody>
                  <a:tcPr>
                    <a:lnL w="9524" cap="flat" cmpd="sng" algn="ctr">
                      <a:solidFill>
                        <a:srgbClr val="336666"/>
                      </a:solidFill>
                      <a:prstDash val="solid"/>
                      <a:round/>
                      <a:headEnd type="none" w="med" len="med"/>
                      <a:tailEnd type="none" w="med" len="med"/>
                    </a:lnL>
                    <a:lnR w="9525" cap="flat" cmpd="sng" algn="ctr">
                      <a:solidFill>
                        <a:srgbClr val="336666"/>
                      </a:solidFill>
                      <a:prstDash val="solid"/>
                      <a:round/>
                      <a:headEnd type="none" w="med" len="med"/>
                      <a:tailEnd type="none" w="med" len="med"/>
                    </a:lnR>
                    <a:lnT w="9525" cap="flat" cmpd="sng" algn="ctr">
                      <a:solidFill>
                        <a:srgbClr val="336666"/>
                      </a:solidFill>
                      <a:prstDash val="solid"/>
                      <a:round/>
                      <a:headEnd type="none" w="med" len="med"/>
                      <a:tailEnd type="none" w="med" len="med"/>
                    </a:lnT>
                    <a:lnB w="9525" cap="flat" cmpd="sng" algn="ctr">
                      <a:solidFill>
                        <a:srgbClr val="336666"/>
                      </a:solidFill>
                      <a:prstDash val="solid"/>
                      <a:round/>
                      <a:headEnd type="none" w="med" len="med"/>
                      <a:tailEnd type="none" w="med" len="med"/>
                    </a:lnB>
                    <a:solidFill>
                      <a:srgbClr val="4472C4"/>
                    </a:solidFill>
                  </a:tcPr>
                </a:tc>
                <a:tc>
                  <a:txBody>
                    <a:bodyPr/>
                    <a:lstStyle/>
                    <a:p>
                      <a:pPr fontAlgn="base"/>
                      <a:r>
                        <a:rPr lang="en-GB" sz="1200" b="1" dirty="0">
                          <a:solidFill>
                            <a:srgbClr val="FFFFFF"/>
                          </a:solidFill>
                          <a:effectLst/>
                          <a:latin typeface="Calibri"/>
                        </a:rPr>
                        <a:t>Event</a:t>
                      </a:r>
                      <a:endParaRPr lang="en-GB" b="1" dirty="0">
                        <a:solidFill>
                          <a:srgbClr val="FFFFFF"/>
                        </a:solidFill>
                        <a:effectLst/>
                        <a:latin typeface="Calibri"/>
                      </a:endParaRPr>
                    </a:p>
                  </a:txBody>
                  <a:tcPr>
                    <a:lnL w="9525" cap="flat" cmpd="sng" algn="ctr">
                      <a:solidFill>
                        <a:srgbClr val="336666"/>
                      </a:solidFill>
                      <a:prstDash val="solid"/>
                      <a:round/>
                      <a:headEnd type="none" w="med" len="med"/>
                      <a:tailEnd type="none" w="med" len="med"/>
                    </a:lnL>
                    <a:lnR w="9525" cap="flat" cmpd="sng" algn="ctr">
                      <a:solidFill>
                        <a:srgbClr val="336666"/>
                      </a:solidFill>
                      <a:prstDash val="solid"/>
                      <a:round/>
                      <a:headEnd type="none" w="med" len="med"/>
                      <a:tailEnd type="none" w="med" len="med"/>
                    </a:lnR>
                    <a:lnT w="9525" cap="flat" cmpd="sng" algn="ctr">
                      <a:solidFill>
                        <a:srgbClr val="336666"/>
                      </a:solidFill>
                      <a:prstDash val="solid"/>
                      <a:round/>
                      <a:headEnd type="none" w="med" len="med"/>
                      <a:tailEnd type="none" w="med" len="med"/>
                    </a:lnT>
                    <a:lnB w="9525" cap="flat" cmpd="sng" algn="ctr">
                      <a:solidFill>
                        <a:srgbClr val="336666"/>
                      </a:solidFill>
                      <a:prstDash val="solid"/>
                      <a:round/>
                      <a:headEnd type="none" w="med" len="med"/>
                      <a:tailEnd type="none" w="med" len="med"/>
                    </a:lnB>
                    <a:solidFill>
                      <a:srgbClr val="4472C4"/>
                    </a:solidFill>
                  </a:tcPr>
                </a:tc>
                <a:tc>
                  <a:txBody>
                    <a:bodyPr/>
                    <a:lstStyle/>
                    <a:p>
                      <a:pPr fontAlgn="base"/>
                      <a:r>
                        <a:rPr lang="en-GB" sz="1200" b="1" dirty="0">
                          <a:solidFill>
                            <a:srgbClr val="FFFFFF"/>
                          </a:solidFill>
                          <a:effectLst/>
                          <a:latin typeface="Calibri"/>
                        </a:rPr>
                        <a:t>Time</a:t>
                      </a:r>
                      <a:endParaRPr lang="en-GB" b="1" dirty="0">
                        <a:solidFill>
                          <a:srgbClr val="FFFFFF"/>
                        </a:solidFill>
                        <a:effectLst/>
                        <a:latin typeface="Calibri"/>
                      </a:endParaRPr>
                    </a:p>
                  </a:txBody>
                  <a:tcPr>
                    <a:lnL w="9525" cap="flat" cmpd="sng" algn="ctr">
                      <a:solidFill>
                        <a:srgbClr val="336666"/>
                      </a:solidFill>
                      <a:prstDash val="solid"/>
                      <a:round/>
                      <a:headEnd type="none" w="med" len="med"/>
                      <a:tailEnd type="none" w="med" len="med"/>
                    </a:lnL>
                    <a:lnR w="9525" cap="flat" cmpd="sng" algn="ctr">
                      <a:solidFill>
                        <a:srgbClr val="336666"/>
                      </a:solidFill>
                      <a:prstDash val="solid"/>
                      <a:round/>
                      <a:headEnd type="none" w="med" len="med"/>
                      <a:tailEnd type="none" w="med" len="med"/>
                    </a:lnR>
                    <a:lnT w="9525" cap="flat" cmpd="sng" algn="ctr">
                      <a:solidFill>
                        <a:srgbClr val="336666"/>
                      </a:solidFill>
                      <a:prstDash val="solid"/>
                      <a:round/>
                      <a:headEnd type="none" w="med" len="med"/>
                      <a:tailEnd type="none" w="med" len="med"/>
                    </a:lnT>
                    <a:lnB w="9525" cap="flat" cmpd="sng" algn="ctr">
                      <a:solidFill>
                        <a:srgbClr val="336666"/>
                      </a:solidFill>
                      <a:prstDash val="solid"/>
                      <a:round/>
                      <a:headEnd type="none" w="med" len="med"/>
                      <a:tailEnd type="none" w="med" len="med"/>
                    </a:lnB>
                    <a:solidFill>
                      <a:srgbClr val="4472C4"/>
                    </a:solidFill>
                  </a:tcPr>
                </a:tc>
                <a:extLst>
                  <a:ext uri="{0D108BD9-81ED-4DB2-BD59-A6C34878D82A}">
                    <a16:rowId xmlns:a16="http://schemas.microsoft.com/office/drawing/2014/main" val="1595474732"/>
                  </a:ext>
                </a:extLst>
              </a:tr>
              <a:tr h="316734">
                <a:tc>
                  <a:txBody>
                    <a:bodyPr/>
                    <a:lstStyle/>
                    <a:p>
                      <a:pPr lvl="0">
                        <a:buNone/>
                      </a:pPr>
                      <a:r>
                        <a:rPr lang="en-GB" sz="1100" dirty="0">
                          <a:effectLst/>
                          <a:latin typeface="Calibri"/>
                        </a:rPr>
                        <a:t>Tuesday</a:t>
                      </a:r>
                    </a:p>
                  </a:txBody>
                  <a:tcPr>
                    <a:lnL w="9524" cap="flat" cmpd="sng" algn="ctr">
                      <a:solidFill>
                        <a:srgbClr val="336666"/>
                      </a:solidFill>
                      <a:prstDash val="solid"/>
                      <a:round/>
                      <a:headEnd type="none" w="med" len="med"/>
                      <a:tailEnd type="none" w="med" len="med"/>
                    </a:lnL>
                    <a:lnR w="9524" cap="flat" cmpd="sng" algn="ctr">
                      <a:solidFill>
                        <a:srgbClr val="336666"/>
                      </a:solidFill>
                      <a:prstDash val="solid"/>
                      <a:round/>
                      <a:headEnd type="none" w="med" len="med"/>
                      <a:tailEnd type="none" w="med" len="med"/>
                    </a:lnR>
                    <a:lnT w="9524" cap="flat" cmpd="sng" algn="ctr">
                      <a:solidFill>
                        <a:srgbClr val="336666"/>
                      </a:solidFill>
                      <a:prstDash val="solid"/>
                      <a:round/>
                      <a:headEnd type="none" w="med" len="med"/>
                      <a:tailEnd type="none" w="med" len="med"/>
                    </a:lnT>
                    <a:lnB w="9524" cap="flat" cmpd="sng" algn="ctr">
                      <a:solidFill>
                        <a:srgbClr val="336666"/>
                      </a:solidFill>
                      <a:prstDash val="solid"/>
                      <a:round/>
                      <a:headEnd type="none" w="med" len="med"/>
                      <a:tailEnd type="none" w="med" len="med"/>
                    </a:lnB>
                    <a:solidFill>
                      <a:srgbClr val="E9EBF5"/>
                    </a:solidFill>
                  </a:tcPr>
                </a:tc>
                <a:tc>
                  <a:txBody>
                    <a:bodyPr/>
                    <a:lstStyle/>
                    <a:p>
                      <a:pPr lvl="0">
                        <a:buNone/>
                      </a:pPr>
                      <a:r>
                        <a:rPr lang="en-GB" sz="1100" dirty="0">
                          <a:effectLst/>
                          <a:latin typeface="Calibri "/>
                        </a:rPr>
                        <a:t>25th March 25</a:t>
                      </a:r>
                    </a:p>
                  </a:txBody>
                  <a:tcPr>
                    <a:lnL w="9524" cap="flat" cmpd="sng" algn="ctr">
                      <a:solidFill>
                        <a:srgbClr val="336666"/>
                      </a:solidFill>
                      <a:prstDash val="solid"/>
                      <a:round/>
                      <a:headEnd type="none" w="med" len="med"/>
                      <a:tailEnd type="none" w="med" len="med"/>
                    </a:lnL>
                    <a:lnR w="9524" cap="flat" cmpd="sng" algn="ctr">
                      <a:solidFill>
                        <a:srgbClr val="336666"/>
                      </a:solidFill>
                      <a:prstDash val="solid"/>
                      <a:round/>
                      <a:headEnd type="none" w="med" len="med"/>
                      <a:tailEnd type="none" w="med" len="med"/>
                    </a:lnR>
                    <a:lnT w="9525" cap="flat" cmpd="sng" algn="ctr">
                      <a:solidFill>
                        <a:srgbClr val="336666"/>
                      </a:solidFill>
                      <a:prstDash val="solid"/>
                      <a:round/>
                      <a:headEnd type="none" w="med" len="med"/>
                      <a:tailEnd type="none" w="med" len="med"/>
                    </a:lnT>
                    <a:lnB w="9524" cap="flat" cmpd="sng" algn="ctr">
                      <a:solidFill>
                        <a:srgbClr val="336666"/>
                      </a:solidFill>
                      <a:prstDash val="solid"/>
                      <a:round/>
                      <a:headEnd type="none" w="med" len="med"/>
                      <a:tailEnd type="none" w="med" len="med"/>
                    </a:lnB>
                    <a:solidFill>
                      <a:srgbClr val="E9EBF5"/>
                    </a:solidFill>
                  </a:tcPr>
                </a:tc>
                <a:tc>
                  <a:txBody>
                    <a:bodyPr/>
                    <a:lstStyle/>
                    <a:p>
                      <a:pPr lvl="0">
                        <a:buNone/>
                      </a:pPr>
                      <a:r>
                        <a:rPr lang="en-GB" sz="1100" dirty="0">
                          <a:effectLst/>
                          <a:latin typeface="Calibri"/>
                        </a:rPr>
                        <a:t>Parents evening</a:t>
                      </a:r>
                    </a:p>
                  </a:txBody>
                  <a:tcPr>
                    <a:lnL w="9524" cap="flat" cmpd="sng" algn="ctr">
                      <a:solidFill>
                        <a:srgbClr val="336666"/>
                      </a:solidFill>
                      <a:prstDash val="solid"/>
                      <a:round/>
                      <a:headEnd type="none" w="med" len="med"/>
                      <a:tailEnd type="none" w="med" len="med"/>
                    </a:lnL>
                    <a:lnR w="9524" cap="flat" cmpd="sng" algn="ctr">
                      <a:solidFill>
                        <a:srgbClr val="336666"/>
                      </a:solidFill>
                      <a:prstDash val="solid"/>
                      <a:round/>
                      <a:headEnd type="none" w="med" len="med"/>
                      <a:tailEnd type="none" w="med" len="med"/>
                    </a:lnR>
                    <a:lnT w="9525" cap="flat" cmpd="sng" algn="ctr">
                      <a:solidFill>
                        <a:srgbClr val="336666"/>
                      </a:solidFill>
                      <a:prstDash val="solid"/>
                      <a:round/>
                      <a:headEnd type="none" w="med" len="med"/>
                      <a:tailEnd type="none" w="med" len="med"/>
                    </a:lnT>
                    <a:lnB w="9524" cap="flat" cmpd="sng" algn="ctr">
                      <a:solidFill>
                        <a:srgbClr val="336666"/>
                      </a:solidFill>
                      <a:prstDash val="solid"/>
                      <a:round/>
                      <a:headEnd type="none" w="med" len="med"/>
                      <a:tailEnd type="none" w="med" len="med"/>
                    </a:lnB>
                    <a:solidFill>
                      <a:srgbClr val="E9EBF5"/>
                    </a:solidFill>
                  </a:tcPr>
                </a:tc>
                <a:tc>
                  <a:txBody>
                    <a:bodyPr/>
                    <a:lstStyle/>
                    <a:p>
                      <a:pPr lvl="0">
                        <a:buNone/>
                      </a:pPr>
                      <a:r>
                        <a:rPr lang="en-GB" sz="1100" dirty="0">
                          <a:effectLst/>
                          <a:latin typeface="Calibri"/>
                        </a:rPr>
                        <a:t>5-8pm</a:t>
                      </a:r>
                    </a:p>
                  </a:txBody>
                  <a:tcPr>
                    <a:lnL w="9524" cap="flat" cmpd="sng" algn="ctr">
                      <a:solidFill>
                        <a:srgbClr val="336666"/>
                      </a:solidFill>
                      <a:prstDash val="solid"/>
                      <a:round/>
                      <a:headEnd type="none" w="med" len="med"/>
                      <a:tailEnd type="none" w="med" len="med"/>
                    </a:lnL>
                    <a:lnR w="9524">
                      <a:solidFill>
                        <a:srgbClr val="336666"/>
                      </a:solidFill>
                    </a:lnR>
                    <a:lnT w="9525" cap="flat" cmpd="sng" algn="ctr">
                      <a:solidFill>
                        <a:srgbClr val="336666"/>
                      </a:solidFill>
                      <a:prstDash val="solid"/>
                      <a:round/>
                      <a:headEnd type="none" w="med" len="med"/>
                      <a:tailEnd type="none" w="med" len="med"/>
                    </a:lnT>
                    <a:lnB w="9524" cap="flat" cmpd="sng" algn="ctr">
                      <a:solidFill>
                        <a:srgbClr val="336666"/>
                      </a:solidFill>
                      <a:prstDash val="solid"/>
                      <a:round/>
                      <a:headEnd type="none" w="med" len="med"/>
                      <a:tailEnd type="none" w="med" len="med"/>
                    </a:lnB>
                    <a:solidFill>
                      <a:srgbClr val="E9EBF5"/>
                    </a:solidFill>
                  </a:tcPr>
                </a:tc>
                <a:extLst>
                  <a:ext uri="{0D108BD9-81ED-4DB2-BD59-A6C34878D82A}">
                    <a16:rowId xmlns:a16="http://schemas.microsoft.com/office/drawing/2014/main" val="1678642706"/>
                  </a:ext>
                </a:extLst>
              </a:tr>
              <a:tr h="316734">
                <a:tc>
                  <a:txBody>
                    <a:bodyPr/>
                    <a:lstStyle/>
                    <a:p>
                      <a:pPr lvl="0">
                        <a:buNone/>
                      </a:pPr>
                      <a:r>
                        <a:rPr lang="en-GB" sz="1100" dirty="0">
                          <a:effectLst/>
                          <a:latin typeface="Calibri"/>
                        </a:rPr>
                        <a:t>Thursday</a:t>
                      </a:r>
                      <a:endParaRPr lang="en-US"/>
                    </a:p>
                  </a:txBody>
                  <a:tcPr>
                    <a:lnL w="9524" cap="flat" cmpd="sng" algn="ctr">
                      <a:solidFill>
                        <a:srgbClr val="336666"/>
                      </a:solidFill>
                      <a:prstDash val="solid"/>
                      <a:round/>
                      <a:headEnd type="none" w="med" len="med"/>
                      <a:tailEnd type="none" w="med" len="med"/>
                    </a:lnL>
                    <a:lnR w="9524" cap="flat" cmpd="sng" algn="ctr">
                      <a:solidFill>
                        <a:srgbClr val="336666"/>
                      </a:solidFill>
                      <a:prstDash val="solid"/>
                      <a:round/>
                      <a:headEnd type="none" w="med" len="med"/>
                      <a:tailEnd type="none" w="med" len="med"/>
                    </a:lnR>
                    <a:lnT w="9524" cap="flat" cmpd="sng" algn="ctr">
                      <a:solidFill>
                        <a:srgbClr val="336666"/>
                      </a:solidFill>
                      <a:prstDash val="solid"/>
                      <a:round/>
                      <a:headEnd type="none" w="med" len="med"/>
                      <a:tailEnd type="none" w="med" len="med"/>
                    </a:lnT>
                    <a:lnB w="9524" cap="flat" cmpd="sng" algn="ctr">
                      <a:solidFill>
                        <a:srgbClr val="336666"/>
                      </a:solidFill>
                      <a:prstDash val="solid"/>
                      <a:round/>
                      <a:headEnd type="none" w="med" len="med"/>
                      <a:tailEnd type="none" w="med" len="med"/>
                    </a:lnB>
                    <a:solidFill>
                      <a:srgbClr val="E9EBF5"/>
                    </a:solidFill>
                  </a:tcPr>
                </a:tc>
                <a:tc>
                  <a:txBody>
                    <a:bodyPr/>
                    <a:lstStyle/>
                    <a:p>
                      <a:pPr lvl="0">
                        <a:buNone/>
                      </a:pPr>
                      <a:r>
                        <a:rPr lang="en-GB" sz="1100" dirty="0">
                          <a:effectLst/>
                          <a:latin typeface="Calibri "/>
                        </a:rPr>
                        <a:t>27th March</a:t>
                      </a:r>
                      <a:endParaRPr lang="en-US"/>
                    </a:p>
                  </a:txBody>
                  <a:tcPr>
                    <a:lnL w="9524" cap="flat" cmpd="sng" algn="ctr">
                      <a:solidFill>
                        <a:srgbClr val="336666"/>
                      </a:solidFill>
                      <a:prstDash val="solid"/>
                      <a:round/>
                      <a:headEnd type="none" w="med" len="med"/>
                      <a:tailEnd type="none" w="med" len="med"/>
                    </a:lnL>
                    <a:lnR w="9524" cap="flat" cmpd="sng" algn="ctr">
                      <a:solidFill>
                        <a:srgbClr val="336666"/>
                      </a:solidFill>
                      <a:prstDash val="solid"/>
                      <a:round/>
                      <a:headEnd type="none" w="med" len="med"/>
                      <a:tailEnd type="none" w="med" len="med"/>
                    </a:lnR>
                    <a:lnT w="9524" cap="flat" cmpd="sng" algn="ctr">
                      <a:solidFill>
                        <a:srgbClr val="336666"/>
                      </a:solidFill>
                      <a:prstDash val="solid"/>
                      <a:round/>
                      <a:headEnd type="none" w="med" len="med"/>
                      <a:tailEnd type="none" w="med" len="med"/>
                    </a:lnT>
                    <a:lnB w="9524" cap="flat" cmpd="sng" algn="ctr">
                      <a:solidFill>
                        <a:srgbClr val="336666"/>
                      </a:solidFill>
                      <a:prstDash val="solid"/>
                      <a:round/>
                      <a:headEnd type="none" w="med" len="med"/>
                      <a:tailEnd type="none" w="med" len="med"/>
                    </a:lnB>
                    <a:solidFill>
                      <a:srgbClr val="E9EBF5"/>
                    </a:solidFill>
                  </a:tcPr>
                </a:tc>
                <a:tc>
                  <a:txBody>
                    <a:bodyPr/>
                    <a:lstStyle/>
                    <a:p>
                      <a:pPr lvl="0">
                        <a:buNone/>
                      </a:pPr>
                      <a:r>
                        <a:rPr lang="en-GB" sz="1100" dirty="0">
                          <a:effectLst/>
                          <a:latin typeface="Calibri"/>
                        </a:rPr>
                        <a:t>Parents evening</a:t>
                      </a:r>
                      <a:endParaRPr lang="en-US"/>
                    </a:p>
                  </a:txBody>
                  <a:tcPr>
                    <a:lnL w="9524" cap="flat" cmpd="sng" algn="ctr">
                      <a:solidFill>
                        <a:srgbClr val="336666"/>
                      </a:solidFill>
                      <a:prstDash val="solid"/>
                      <a:round/>
                      <a:headEnd type="none" w="med" len="med"/>
                      <a:tailEnd type="none" w="med" len="med"/>
                    </a:lnL>
                    <a:lnR w="9524" cap="flat" cmpd="sng" algn="ctr">
                      <a:solidFill>
                        <a:srgbClr val="336666"/>
                      </a:solidFill>
                      <a:prstDash val="solid"/>
                      <a:round/>
                      <a:headEnd type="none" w="med" len="med"/>
                      <a:tailEnd type="none" w="med" len="med"/>
                    </a:lnR>
                    <a:lnT w="9524" cap="flat" cmpd="sng" algn="ctr">
                      <a:solidFill>
                        <a:srgbClr val="336666"/>
                      </a:solidFill>
                      <a:prstDash val="solid"/>
                      <a:round/>
                      <a:headEnd type="none" w="med" len="med"/>
                      <a:tailEnd type="none" w="med" len="med"/>
                    </a:lnT>
                    <a:lnB w="9524" cap="flat" cmpd="sng" algn="ctr">
                      <a:solidFill>
                        <a:srgbClr val="336666"/>
                      </a:solidFill>
                      <a:prstDash val="solid"/>
                      <a:round/>
                      <a:headEnd type="none" w="med" len="med"/>
                      <a:tailEnd type="none" w="med" len="med"/>
                    </a:lnB>
                    <a:solidFill>
                      <a:srgbClr val="E9EBF5"/>
                    </a:solidFill>
                  </a:tcPr>
                </a:tc>
                <a:tc>
                  <a:txBody>
                    <a:bodyPr/>
                    <a:lstStyle/>
                    <a:p>
                      <a:pPr lvl="0">
                        <a:buNone/>
                      </a:pPr>
                      <a:r>
                        <a:rPr lang="en-GB" sz="1100" dirty="0">
                          <a:effectLst/>
                          <a:latin typeface="Calibri"/>
                        </a:rPr>
                        <a:t>3:30-6pm</a:t>
                      </a:r>
                      <a:endParaRPr lang="en-US"/>
                    </a:p>
                  </a:txBody>
                  <a:tcPr>
                    <a:lnL w="9524" cap="flat" cmpd="sng" algn="ctr">
                      <a:solidFill>
                        <a:srgbClr val="336666"/>
                      </a:solidFill>
                      <a:prstDash val="solid"/>
                      <a:round/>
                      <a:headEnd type="none" w="med" len="med"/>
                      <a:tailEnd type="none" w="med" len="med"/>
                    </a:lnL>
                    <a:lnR w="9524">
                      <a:solidFill>
                        <a:srgbClr val="336666"/>
                      </a:solidFill>
                    </a:lnR>
                    <a:lnT w="9524" cap="flat" cmpd="sng" algn="ctr">
                      <a:solidFill>
                        <a:srgbClr val="336666"/>
                      </a:solidFill>
                      <a:prstDash val="solid"/>
                      <a:round/>
                      <a:headEnd type="none" w="med" len="med"/>
                      <a:tailEnd type="none" w="med" len="med"/>
                    </a:lnT>
                    <a:lnB w="9524" cap="flat" cmpd="sng" algn="ctr">
                      <a:solidFill>
                        <a:srgbClr val="336666"/>
                      </a:solidFill>
                      <a:prstDash val="solid"/>
                      <a:round/>
                      <a:headEnd type="none" w="med" len="med"/>
                      <a:tailEnd type="none" w="med" len="med"/>
                    </a:lnB>
                    <a:solidFill>
                      <a:srgbClr val="E9EBF5"/>
                    </a:solidFill>
                  </a:tcPr>
                </a:tc>
                <a:extLst>
                  <a:ext uri="{0D108BD9-81ED-4DB2-BD59-A6C34878D82A}">
                    <a16:rowId xmlns:a16="http://schemas.microsoft.com/office/drawing/2014/main" val="4197376194"/>
                  </a:ext>
                </a:extLst>
              </a:tr>
              <a:tr h="316734">
                <a:tc>
                  <a:txBody>
                    <a:bodyPr/>
                    <a:lstStyle/>
                    <a:p>
                      <a:pPr lvl="0">
                        <a:buNone/>
                      </a:pPr>
                      <a:r>
                        <a:rPr lang="en-GB" sz="1100" dirty="0">
                          <a:effectLst/>
                          <a:latin typeface="Calibri"/>
                        </a:rPr>
                        <a:t>Monday</a:t>
                      </a:r>
                    </a:p>
                  </a:txBody>
                  <a:tcPr>
                    <a:lnL w="9524">
                      <a:solidFill>
                        <a:srgbClr val="336666"/>
                      </a:solidFill>
                    </a:lnL>
                    <a:lnR w="9524">
                      <a:solidFill>
                        <a:srgbClr val="336666"/>
                      </a:solidFill>
                    </a:lnR>
                    <a:lnT w="9524">
                      <a:solidFill>
                        <a:srgbClr val="336666"/>
                      </a:solidFill>
                    </a:lnT>
                    <a:lnB w="9524" cap="flat" cmpd="sng" algn="ctr">
                      <a:solidFill>
                        <a:srgbClr val="336666"/>
                      </a:solidFill>
                      <a:prstDash val="solid"/>
                      <a:round/>
                      <a:headEnd type="none" w="med" len="med"/>
                      <a:tailEnd type="none" w="med" len="med"/>
                    </a:lnB>
                    <a:solidFill>
                      <a:srgbClr val="E9EBF5"/>
                    </a:solidFill>
                  </a:tcPr>
                </a:tc>
                <a:tc>
                  <a:txBody>
                    <a:bodyPr/>
                    <a:lstStyle/>
                    <a:p>
                      <a:pPr lvl="0">
                        <a:buNone/>
                      </a:pPr>
                      <a:r>
                        <a:rPr lang="en-GB" sz="1100" dirty="0">
                          <a:effectLst/>
                          <a:latin typeface="Calibri "/>
                        </a:rPr>
                        <a:t>31st March</a:t>
                      </a:r>
                    </a:p>
                  </a:txBody>
                  <a:tcPr>
                    <a:lnL w="9524">
                      <a:solidFill>
                        <a:srgbClr val="336666"/>
                      </a:solidFill>
                    </a:lnL>
                    <a:lnR w="9524">
                      <a:solidFill>
                        <a:srgbClr val="336666"/>
                      </a:solidFill>
                    </a:lnR>
                    <a:lnT w="9524">
                      <a:solidFill>
                        <a:srgbClr val="336666"/>
                      </a:solidFill>
                    </a:lnT>
                    <a:lnB w="9524" cap="flat" cmpd="sng" algn="ctr">
                      <a:solidFill>
                        <a:srgbClr val="336666"/>
                      </a:solidFill>
                      <a:prstDash val="solid"/>
                      <a:round/>
                      <a:headEnd type="none" w="med" len="med"/>
                      <a:tailEnd type="none" w="med" len="med"/>
                    </a:lnB>
                    <a:solidFill>
                      <a:srgbClr val="E9EBF5"/>
                    </a:solidFill>
                  </a:tcPr>
                </a:tc>
                <a:tc>
                  <a:txBody>
                    <a:bodyPr/>
                    <a:lstStyle/>
                    <a:p>
                      <a:pPr lvl="0">
                        <a:buNone/>
                      </a:pPr>
                      <a:r>
                        <a:rPr lang="en-GB" sz="1100" dirty="0">
                          <a:effectLst/>
                          <a:latin typeface="Calibri"/>
                        </a:rPr>
                        <a:t>Whole school skipping workshop</a:t>
                      </a:r>
                    </a:p>
                  </a:txBody>
                  <a:tcPr>
                    <a:lnL w="9524">
                      <a:solidFill>
                        <a:srgbClr val="336666"/>
                      </a:solidFill>
                    </a:lnL>
                    <a:lnR w="9524">
                      <a:solidFill>
                        <a:srgbClr val="336666"/>
                      </a:solidFill>
                    </a:lnR>
                    <a:lnT w="9524">
                      <a:solidFill>
                        <a:srgbClr val="336666"/>
                      </a:solidFill>
                    </a:lnT>
                    <a:lnB w="9524" cap="flat" cmpd="sng" algn="ctr">
                      <a:solidFill>
                        <a:srgbClr val="336666"/>
                      </a:solidFill>
                      <a:prstDash val="solid"/>
                      <a:round/>
                      <a:headEnd type="none" w="med" len="med"/>
                      <a:tailEnd type="none" w="med" len="med"/>
                    </a:lnB>
                    <a:solidFill>
                      <a:srgbClr val="E9EBF5"/>
                    </a:solidFill>
                  </a:tcPr>
                </a:tc>
                <a:tc>
                  <a:txBody>
                    <a:bodyPr/>
                    <a:lstStyle/>
                    <a:p>
                      <a:pPr lvl="0">
                        <a:buNone/>
                      </a:pPr>
                      <a:endParaRPr lang="en-GB" sz="1100" dirty="0">
                        <a:effectLst/>
                        <a:latin typeface="Calibri"/>
                      </a:endParaRPr>
                    </a:p>
                  </a:txBody>
                  <a:tcPr>
                    <a:lnL w="9524">
                      <a:solidFill>
                        <a:srgbClr val="336666"/>
                      </a:solidFill>
                    </a:lnL>
                    <a:lnR w="9524">
                      <a:solidFill>
                        <a:srgbClr val="336666"/>
                      </a:solidFill>
                    </a:lnR>
                    <a:lnT w="9524">
                      <a:solidFill>
                        <a:srgbClr val="336666"/>
                      </a:solidFill>
                    </a:lnT>
                    <a:lnB w="9524" cap="flat" cmpd="sng" algn="ctr">
                      <a:solidFill>
                        <a:srgbClr val="336666"/>
                      </a:solidFill>
                      <a:prstDash val="solid"/>
                      <a:round/>
                      <a:headEnd type="none" w="med" len="med"/>
                      <a:tailEnd type="none" w="med" len="med"/>
                    </a:lnB>
                    <a:solidFill>
                      <a:srgbClr val="E9EBF5"/>
                    </a:solidFill>
                  </a:tcPr>
                </a:tc>
                <a:extLst>
                  <a:ext uri="{0D108BD9-81ED-4DB2-BD59-A6C34878D82A}">
                    <a16:rowId xmlns:a16="http://schemas.microsoft.com/office/drawing/2014/main" val="3127184572"/>
                  </a:ext>
                </a:extLst>
              </a:tr>
              <a:tr h="316734">
                <a:tc>
                  <a:txBody>
                    <a:bodyPr/>
                    <a:lstStyle/>
                    <a:p>
                      <a:pPr lvl="0">
                        <a:buNone/>
                      </a:pPr>
                      <a:r>
                        <a:rPr lang="en-GB" sz="1100" dirty="0">
                          <a:effectLst/>
                          <a:latin typeface="Calibri"/>
                        </a:rPr>
                        <a:t>Friday</a:t>
                      </a:r>
                    </a:p>
                  </a:txBody>
                  <a:tcPr>
                    <a:lnL w="9524">
                      <a:solidFill>
                        <a:srgbClr val="336666"/>
                      </a:solidFill>
                    </a:lnL>
                    <a:lnR w="9524">
                      <a:solidFill>
                        <a:srgbClr val="336666"/>
                      </a:solidFill>
                    </a:lnR>
                    <a:lnT w="9524">
                      <a:solidFill>
                        <a:srgbClr val="336666"/>
                      </a:solidFill>
                    </a:lnT>
                    <a:lnB w="9524" cap="flat" cmpd="sng" algn="ctr">
                      <a:solidFill>
                        <a:srgbClr val="336666"/>
                      </a:solidFill>
                      <a:prstDash val="solid"/>
                      <a:round/>
                      <a:headEnd type="none" w="med" len="med"/>
                      <a:tailEnd type="none" w="med" len="med"/>
                    </a:lnB>
                    <a:solidFill>
                      <a:srgbClr val="E9EBF5"/>
                    </a:solidFill>
                  </a:tcPr>
                </a:tc>
                <a:tc>
                  <a:txBody>
                    <a:bodyPr/>
                    <a:lstStyle/>
                    <a:p>
                      <a:pPr lvl="0">
                        <a:buNone/>
                      </a:pPr>
                      <a:r>
                        <a:rPr lang="en-GB" sz="1100" dirty="0">
                          <a:effectLst/>
                          <a:latin typeface="Calibri "/>
                        </a:rPr>
                        <a:t>4th April</a:t>
                      </a:r>
                    </a:p>
                  </a:txBody>
                  <a:tcPr>
                    <a:lnL w="9524">
                      <a:solidFill>
                        <a:srgbClr val="336666"/>
                      </a:solidFill>
                    </a:lnL>
                    <a:lnR w="9524">
                      <a:solidFill>
                        <a:srgbClr val="336666"/>
                      </a:solidFill>
                    </a:lnR>
                    <a:lnT w="9524">
                      <a:solidFill>
                        <a:srgbClr val="336666"/>
                      </a:solidFill>
                    </a:lnT>
                    <a:lnB w="9524" cap="flat" cmpd="sng" algn="ctr">
                      <a:solidFill>
                        <a:srgbClr val="336666"/>
                      </a:solidFill>
                      <a:prstDash val="solid"/>
                      <a:round/>
                      <a:headEnd type="none" w="med" len="med"/>
                      <a:tailEnd type="none" w="med" len="med"/>
                    </a:lnB>
                    <a:solidFill>
                      <a:srgbClr val="E9EBF5"/>
                    </a:solidFill>
                  </a:tcPr>
                </a:tc>
                <a:tc>
                  <a:txBody>
                    <a:bodyPr/>
                    <a:lstStyle/>
                    <a:p>
                      <a:pPr lvl="0">
                        <a:buNone/>
                      </a:pPr>
                      <a:r>
                        <a:rPr lang="en-GB" sz="1100" dirty="0">
                          <a:effectLst/>
                          <a:latin typeface="Calibri"/>
                        </a:rPr>
                        <a:t>Easter service, All Saints Church</a:t>
                      </a:r>
                    </a:p>
                  </a:txBody>
                  <a:tcPr>
                    <a:lnL w="9524">
                      <a:solidFill>
                        <a:srgbClr val="336666"/>
                      </a:solidFill>
                    </a:lnL>
                    <a:lnR w="9524">
                      <a:solidFill>
                        <a:srgbClr val="336666"/>
                      </a:solidFill>
                    </a:lnR>
                    <a:lnT w="9524">
                      <a:solidFill>
                        <a:srgbClr val="336666"/>
                      </a:solidFill>
                    </a:lnT>
                    <a:lnB w="9524" cap="flat" cmpd="sng" algn="ctr">
                      <a:solidFill>
                        <a:srgbClr val="336666"/>
                      </a:solidFill>
                      <a:prstDash val="solid"/>
                      <a:round/>
                      <a:headEnd type="none" w="med" len="med"/>
                      <a:tailEnd type="none" w="med" len="med"/>
                    </a:lnB>
                    <a:solidFill>
                      <a:srgbClr val="E9EBF5"/>
                    </a:solidFill>
                  </a:tcPr>
                </a:tc>
                <a:tc>
                  <a:txBody>
                    <a:bodyPr/>
                    <a:lstStyle/>
                    <a:p>
                      <a:pPr lvl="0">
                        <a:buNone/>
                      </a:pPr>
                      <a:r>
                        <a:rPr lang="en-GB" sz="1100" dirty="0">
                          <a:effectLst/>
                          <a:latin typeface="Calibri"/>
                        </a:rPr>
                        <a:t>9:30am</a:t>
                      </a:r>
                    </a:p>
                  </a:txBody>
                  <a:tcPr>
                    <a:lnL w="9524">
                      <a:solidFill>
                        <a:srgbClr val="336666"/>
                      </a:solidFill>
                    </a:lnL>
                    <a:lnR w="9524">
                      <a:solidFill>
                        <a:srgbClr val="336666"/>
                      </a:solidFill>
                    </a:lnR>
                    <a:lnT w="9524">
                      <a:solidFill>
                        <a:srgbClr val="336666"/>
                      </a:solidFill>
                    </a:lnT>
                    <a:lnB w="9524" cap="flat" cmpd="sng" algn="ctr">
                      <a:solidFill>
                        <a:srgbClr val="336666"/>
                      </a:solidFill>
                      <a:prstDash val="solid"/>
                      <a:round/>
                      <a:headEnd type="none" w="med" len="med"/>
                      <a:tailEnd type="none" w="med" len="med"/>
                    </a:lnB>
                    <a:solidFill>
                      <a:srgbClr val="E9EBF5"/>
                    </a:solidFill>
                  </a:tcPr>
                </a:tc>
                <a:extLst>
                  <a:ext uri="{0D108BD9-81ED-4DB2-BD59-A6C34878D82A}">
                    <a16:rowId xmlns:a16="http://schemas.microsoft.com/office/drawing/2014/main" val="2088006604"/>
                  </a:ext>
                </a:extLst>
              </a:tr>
              <a:tr h="316734">
                <a:tc>
                  <a:txBody>
                    <a:bodyPr/>
                    <a:lstStyle/>
                    <a:p>
                      <a:pPr lvl="0">
                        <a:buNone/>
                      </a:pPr>
                      <a:r>
                        <a:rPr lang="en-GB" sz="1100" dirty="0">
                          <a:effectLst/>
                          <a:latin typeface="Calibri"/>
                        </a:rPr>
                        <a:t>Friday</a:t>
                      </a:r>
                    </a:p>
                  </a:txBody>
                  <a:tcPr>
                    <a:lnL w="9524">
                      <a:solidFill>
                        <a:srgbClr val="336666"/>
                      </a:solidFill>
                    </a:lnL>
                    <a:lnR w="9524">
                      <a:solidFill>
                        <a:srgbClr val="336666"/>
                      </a:solidFill>
                    </a:lnR>
                    <a:lnT w="9524">
                      <a:solidFill>
                        <a:srgbClr val="336666"/>
                      </a:solidFill>
                    </a:lnT>
                    <a:lnB w="9524">
                      <a:solidFill>
                        <a:srgbClr val="336666"/>
                      </a:solidFill>
                    </a:lnB>
                    <a:solidFill>
                      <a:srgbClr val="E9EBF5"/>
                    </a:solidFill>
                  </a:tcPr>
                </a:tc>
                <a:tc>
                  <a:txBody>
                    <a:bodyPr/>
                    <a:lstStyle/>
                    <a:p>
                      <a:pPr lvl="0">
                        <a:buNone/>
                      </a:pPr>
                      <a:r>
                        <a:rPr lang="en-GB" sz="1100" dirty="0">
                          <a:effectLst/>
                          <a:latin typeface="Calibri "/>
                        </a:rPr>
                        <a:t>4th April</a:t>
                      </a:r>
                    </a:p>
                  </a:txBody>
                  <a:tcPr>
                    <a:lnL w="9524">
                      <a:solidFill>
                        <a:srgbClr val="336666"/>
                      </a:solidFill>
                    </a:lnL>
                    <a:lnR w="9524">
                      <a:solidFill>
                        <a:srgbClr val="336666"/>
                      </a:solidFill>
                    </a:lnR>
                    <a:lnT w="9524">
                      <a:solidFill>
                        <a:srgbClr val="336666"/>
                      </a:solidFill>
                    </a:lnT>
                    <a:lnB w="9524">
                      <a:solidFill>
                        <a:srgbClr val="336666"/>
                      </a:solidFill>
                    </a:lnB>
                    <a:solidFill>
                      <a:srgbClr val="E9EBF5"/>
                    </a:solidFill>
                  </a:tcPr>
                </a:tc>
                <a:tc>
                  <a:txBody>
                    <a:bodyPr/>
                    <a:lstStyle/>
                    <a:p>
                      <a:pPr lvl="0">
                        <a:buNone/>
                      </a:pPr>
                      <a:r>
                        <a:rPr lang="en-GB" sz="1100" dirty="0">
                          <a:effectLst/>
                          <a:latin typeface="Calibri"/>
                        </a:rPr>
                        <a:t>End of spring term</a:t>
                      </a:r>
                    </a:p>
                  </a:txBody>
                  <a:tcPr>
                    <a:lnL w="9524">
                      <a:solidFill>
                        <a:srgbClr val="336666"/>
                      </a:solidFill>
                    </a:lnL>
                    <a:lnR w="9524">
                      <a:solidFill>
                        <a:srgbClr val="336666"/>
                      </a:solidFill>
                    </a:lnR>
                    <a:lnT w="9524">
                      <a:solidFill>
                        <a:srgbClr val="336666"/>
                      </a:solidFill>
                    </a:lnT>
                    <a:lnB w="9524">
                      <a:solidFill>
                        <a:srgbClr val="336666"/>
                      </a:solidFill>
                    </a:lnB>
                    <a:solidFill>
                      <a:srgbClr val="E9EBF5"/>
                    </a:solidFill>
                  </a:tcPr>
                </a:tc>
                <a:tc>
                  <a:txBody>
                    <a:bodyPr/>
                    <a:lstStyle/>
                    <a:p>
                      <a:pPr lvl="0">
                        <a:buNone/>
                      </a:pPr>
                      <a:r>
                        <a:rPr lang="en-GB" sz="1100" dirty="0">
                          <a:effectLst/>
                          <a:latin typeface="Calibri"/>
                        </a:rPr>
                        <a:t>School finishes at 1:30pm</a:t>
                      </a:r>
                    </a:p>
                  </a:txBody>
                  <a:tcPr>
                    <a:lnL w="9524">
                      <a:solidFill>
                        <a:srgbClr val="336666"/>
                      </a:solidFill>
                    </a:lnL>
                    <a:lnR w="9524">
                      <a:solidFill>
                        <a:srgbClr val="336666"/>
                      </a:solidFill>
                    </a:lnR>
                    <a:lnT w="9524">
                      <a:solidFill>
                        <a:srgbClr val="336666"/>
                      </a:solidFill>
                    </a:lnT>
                    <a:lnB w="9524">
                      <a:solidFill>
                        <a:srgbClr val="336666"/>
                      </a:solidFill>
                    </a:lnB>
                    <a:solidFill>
                      <a:srgbClr val="E9EBF5"/>
                    </a:solidFill>
                  </a:tcPr>
                </a:tc>
                <a:extLst>
                  <a:ext uri="{0D108BD9-81ED-4DB2-BD59-A6C34878D82A}">
                    <a16:rowId xmlns:a16="http://schemas.microsoft.com/office/drawing/2014/main" val="2096551001"/>
                  </a:ext>
                </a:extLst>
              </a:tr>
            </a:tbl>
          </a:graphicData>
        </a:graphic>
      </p:graphicFrame>
      <p:graphicFrame>
        <p:nvGraphicFramePr>
          <p:cNvPr id="5" name="Table 4">
            <a:extLst>
              <a:ext uri="{FF2B5EF4-FFF2-40B4-BE49-F238E27FC236}">
                <a16:creationId xmlns:a16="http://schemas.microsoft.com/office/drawing/2014/main" id="{9BC3D0DD-23EC-9E74-725D-2F447328A25E}"/>
              </a:ext>
            </a:extLst>
          </p:cNvPr>
          <p:cNvGraphicFramePr>
            <a:graphicFrameLocks noGrp="1"/>
          </p:cNvGraphicFramePr>
          <p:nvPr>
            <p:extLst>
              <p:ext uri="{D42A27DB-BD31-4B8C-83A1-F6EECF244321}">
                <p14:modId xmlns:p14="http://schemas.microsoft.com/office/powerpoint/2010/main" val="3703625831"/>
              </p:ext>
            </p:extLst>
          </p:nvPr>
        </p:nvGraphicFramePr>
        <p:xfrm>
          <a:off x="4432609" y="7345865"/>
          <a:ext cx="2275774" cy="1682077"/>
        </p:xfrm>
        <a:graphic>
          <a:graphicData uri="http://schemas.openxmlformats.org/drawingml/2006/table">
            <a:tbl>
              <a:tblPr bandRow="1">
                <a:tableStyleId>{5C22544A-7EE6-4342-B048-85BDC9FD1C3A}</a:tableStyleId>
              </a:tblPr>
              <a:tblGrid>
                <a:gridCol w="1208221">
                  <a:extLst>
                    <a:ext uri="{9D8B030D-6E8A-4147-A177-3AD203B41FA5}">
                      <a16:colId xmlns:a16="http://schemas.microsoft.com/office/drawing/2014/main" val="549500369"/>
                    </a:ext>
                  </a:extLst>
                </a:gridCol>
                <a:gridCol w="1067553">
                  <a:extLst>
                    <a:ext uri="{9D8B030D-6E8A-4147-A177-3AD203B41FA5}">
                      <a16:colId xmlns:a16="http://schemas.microsoft.com/office/drawing/2014/main" val="3515645308"/>
                    </a:ext>
                  </a:extLst>
                </a:gridCol>
              </a:tblGrid>
              <a:tr h="859117">
                <a:tc>
                  <a:txBody>
                    <a:bodyPr/>
                    <a:lstStyle/>
                    <a:p>
                      <a:pPr algn="ctr" fontAlgn="base"/>
                      <a:r>
                        <a:rPr lang="en-US" sz="1600" b="1" dirty="0">
                          <a:solidFill>
                            <a:srgbClr val="000000"/>
                          </a:solidFill>
                          <a:effectLst/>
                          <a:highlight>
                            <a:srgbClr val="FFFF00"/>
                          </a:highlight>
                          <a:latin typeface="Calibri"/>
                        </a:rPr>
                        <a:t>Anson </a:t>
                      </a:r>
                      <a:endParaRPr lang="en-US" sz="1600" b="1" dirty="0">
                        <a:solidFill>
                          <a:srgbClr val="FFFFFF"/>
                        </a:solidFill>
                        <a:effectLst/>
                        <a:latin typeface="Calibri"/>
                      </a:endParaRPr>
                    </a:p>
                    <a:p>
                      <a:pPr lvl="0" algn="ctr">
                        <a:buNone/>
                      </a:pPr>
                      <a:r>
                        <a:rPr lang="en-US" sz="1600" b="1" dirty="0">
                          <a:solidFill>
                            <a:srgbClr val="000000"/>
                          </a:solidFill>
                          <a:effectLst/>
                          <a:highlight>
                            <a:srgbClr val="FFFF00"/>
                          </a:highlight>
                          <a:latin typeface="Calibri"/>
                        </a:rPr>
                        <a:t>93.70%</a:t>
                      </a:r>
                    </a:p>
                  </a:txBody>
                  <a:tcPr marL="68580" marR="6858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00"/>
                    </a:solidFill>
                  </a:tcPr>
                </a:tc>
                <a:tc>
                  <a:txBody>
                    <a:bodyPr/>
                    <a:lstStyle/>
                    <a:p>
                      <a:pPr algn="ctr" fontAlgn="base"/>
                      <a:r>
                        <a:rPr lang="en-US" sz="1600" b="1" dirty="0">
                          <a:solidFill>
                            <a:srgbClr val="FFFFFF"/>
                          </a:solidFill>
                          <a:effectLst/>
                          <a:latin typeface="Calibri"/>
                        </a:rPr>
                        <a:t> </a:t>
                      </a:r>
                      <a:r>
                        <a:rPr lang="en-US" sz="1600" b="1" dirty="0">
                          <a:solidFill>
                            <a:srgbClr val="000000"/>
                          </a:solidFill>
                          <a:effectLst/>
                          <a:latin typeface="Calibri"/>
                        </a:rPr>
                        <a:t>Denman </a:t>
                      </a:r>
                      <a:endParaRPr lang="en-US" sz="1600" dirty="0"/>
                    </a:p>
                    <a:p>
                      <a:pPr lvl="0" algn="ctr">
                        <a:buNone/>
                      </a:pPr>
                      <a:r>
                        <a:rPr lang="en-US" sz="1600" b="1" dirty="0">
                          <a:solidFill>
                            <a:srgbClr val="000000"/>
                          </a:solidFill>
                          <a:effectLst/>
                          <a:latin typeface="Calibri"/>
                        </a:rPr>
                        <a:t>89.16%</a:t>
                      </a:r>
                      <a:endParaRPr lang="en-US" sz="1600" dirty="0"/>
                    </a:p>
                  </a:txBody>
                  <a:tcPr marL="68580" marR="6858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4182100382"/>
                  </a:ext>
                </a:extLst>
              </a:tr>
              <a:tr h="741963">
                <a:tc>
                  <a:txBody>
                    <a:bodyPr/>
                    <a:lstStyle/>
                    <a:p>
                      <a:pPr algn="ctr" fontAlgn="base"/>
                      <a:r>
                        <a:rPr lang="en-US" sz="1600" b="1" dirty="0">
                          <a:solidFill>
                            <a:srgbClr val="FFFFFF"/>
                          </a:solidFill>
                          <a:effectLst/>
                          <a:latin typeface="Calibri"/>
                        </a:rPr>
                        <a:t> </a:t>
                      </a:r>
                      <a:r>
                        <a:rPr lang="en-US" sz="1600" b="1" dirty="0">
                          <a:solidFill>
                            <a:srgbClr val="000000"/>
                          </a:solidFill>
                          <a:effectLst/>
                          <a:latin typeface="Calibri"/>
                        </a:rPr>
                        <a:t>Duffield 96.51% </a:t>
                      </a:r>
                      <a:endParaRPr lang="en-US" sz="1600" b="1" dirty="0">
                        <a:solidFill>
                          <a:srgbClr val="FFFFFF"/>
                        </a:solidFill>
                        <a:effectLst/>
                        <a:latin typeface="Calibri"/>
                      </a:endParaRPr>
                    </a:p>
                  </a:txBody>
                  <a:tcPr marL="68580" marR="6858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00B0F0"/>
                    </a:solidFill>
                  </a:tcPr>
                </a:tc>
                <a:tc>
                  <a:txBody>
                    <a:bodyPr/>
                    <a:lstStyle/>
                    <a:p>
                      <a:pPr algn="ctr" fontAlgn="base"/>
                      <a:r>
                        <a:rPr lang="en-US" sz="1600" dirty="0">
                          <a:effectLst/>
                          <a:latin typeface="Calibri"/>
                        </a:rPr>
                        <a:t>Morland </a:t>
                      </a:r>
                      <a:endParaRPr lang="en-US" sz="1600"/>
                    </a:p>
                    <a:p>
                      <a:pPr lvl="0" algn="ctr">
                        <a:buNone/>
                      </a:pPr>
                      <a:r>
                        <a:rPr lang="en-US" sz="1600" b="1" dirty="0">
                          <a:effectLst/>
                          <a:latin typeface="Calibri"/>
                        </a:rPr>
                        <a:t>96.20%</a:t>
                      </a:r>
                    </a:p>
                    <a:p>
                      <a:pPr lvl="0" algn="ctr">
                        <a:buNone/>
                      </a:pPr>
                      <a:endParaRPr lang="en-US" sz="1600" dirty="0">
                        <a:effectLst/>
                        <a:latin typeface="Calibri"/>
                      </a:endParaRPr>
                    </a:p>
                  </a:txBody>
                  <a:tcPr marL="68580" marR="68580">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254101035"/>
                  </a:ext>
                </a:extLst>
              </a:tr>
            </a:tbl>
          </a:graphicData>
        </a:graphic>
      </p:graphicFrame>
      <p:sp>
        <p:nvSpPr>
          <p:cNvPr id="8" name="TextBox 7">
            <a:extLst>
              <a:ext uri="{FF2B5EF4-FFF2-40B4-BE49-F238E27FC236}">
                <a16:creationId xmlns:a16="http://schemas.microsoft.com/office/drawing/2014/main" id="{D1245174-00C0-007F-39BD-442E1FF0B2D8}"/>
              </a:ext>
            </a:extLst>
          </p:cNvPr>
          <p:cNvSpPr txBox="1"/>
          <p:nvPr/>
        </p:nvSpPr>
        <p:spPr>
          <a:xfrm>
            <a:off x="0" y="2534174"/>
            <a:ext cx="6494730"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latin typeface="Calibri"/>
                <a:ea typeface="Calibri"/>
                <a:cs typeface="Segoe UI"/>
              </a:rPr>
              <a:t>Bags2School Collection</a:t>
            </a:r>
            <a:r>
              <a:rPr lang="en-US" sz="1200" dirty="0">
                <a:latin typeface="Calibri"/>
                <a:ea typeface="Calibri"/>
                <a:cs typeface="Segoe UI"/>
              </a:rPr>
              <a:t>​</a:t>
            </a:r>
          </a:p>
          <a:p>
            <a:r>
              <a:rPr lang="en-US" sz="1200" dirty="0">
                <a:latin typeface="Calibri"/>
                <a:ea typeface="Calibri"/>
                <a:cs typeface="Segoe UI"/>
              </a:rPr>
              <a:t>There will be a Bag2School collection on </a:t>
            </a:r>
            <a:r>
              <a:rPr lang="en-US" sz="1200" b="1" dirty="0">
                <a:latin typeface="Calibri"/>
                <a:ea typeface="Calibri"/>
                <a:cs typeface="Segoe UI"/>
              </a:rPr>
              <a:t>Tuesday 25th March </a:t>
            </a:r>
            <a:r>
              <a:rPr lang="en-US" sz="1200" dirty="0">
                <a:latin typeface="Calibri"/>
                <a:ea typeface="Calibri"/>
                <a:cs typeface="Segoe UI"/>
              </a:rPr>
              <a:t>at</a:t>
            </a:r>
            <a:r>
              <a:rPr lang="en-US" sz="1200" b="1" dirty="0">
                <a:latin typeface="Calibri"/>
                <a:ea typeface="Calibri"/>
                <a:cs typeface="Segoe UI"/>
              </a:rPr>
              <a:t> 9am</a:t>
            </a:r>
            <a:r>
              <a:rPr lang="en-US" sz="1200" dirty="0">
                <a:latin typeface="Calibri"/>
                <a:ea typeface="Calibri"/>
                <a:cs typeface="Segoe UI"/>
              </a:rPr>
              <a:t>. All proceeds will go into the Preschool-Foundation Partnership. Please drop items off, bagged, at the front of school on the collection day. Bags have been distributed this week, but bin bags can also be used.​ </a:t>
            </a:r>
          </a:p>
          <a:p>
            <a:r>
              <a:rPr lang="en-US" sz="1200" b="1" dirty="0">
                <a:latin typeface="Calibri"/>
                <a:ea typeface="Calibri"/>
                <a:cs typeface="Segoe UI"/>
              </a:rPr>
              <a:t>Please donate:</a:t>
            </a:r>
          </a:p>
          <a:p>
            <a:r>
              <a:rPr lang="en-US" sz="1200" dirty="0">
                <a:latin typeface="Calibri"/>
                <a:ea typeface="Calibri"/>
                <a:cs typeface="Segoe UI"/>
              </a:rPr>
              <a:t>Clothes, paired shoes, handbags, hats, bags, scarfs and ties, bras, </a:t>
            </a:r>
            <a:r>
              <a:rPr lang="en-US" sz="1200" dirty="0" err="1">
                <a:latin typeface="Calibri"/>
                <a:ea typeface="Calibri"/>
                <a:cs typeface="Segoe UI"/>
              </a:rPr>
              <a:t>jewellery</a:t>
            </a:r>
            <a:r>
              <a:rPr lang="en-US" sz="1200" dirty="0">
                <a:latin typeface="Calibri"/>
                <a:ea typeface="Calibri"/>
                <a:cs typeface="Segoe UI"/>
              </a:rPr>
              <a:t>, socks and belts.</a:t>
            </a:r>
          </a:p>
          <a:p>
            <a:r>
              <a:rPr lang="en-US" sz="1200" b="1" dirty="0">
                <a:latin typeface="Calibri"/>
                <a:ea typeface="Calibri"/>
                <a:cs typeface="Segoe UI"/>
              </a:rPr>
              <a:t>Please do not donate:</a:t>
            </a:r>
          </a:p>
          <a:p>
            <a:r>
              <a:rPr lang="en-US" sz="1200" dirty="0">
                <a:latin typeface="Calibri"/>
                <a:ea typeface="Calibri"/>
                <a:cs typeface="Segoe UI"/>
              </a:rPr>
              <a:t>Duvets and blankets; pillows and cushions; carpets, rugs and mats; soiled, painted, ripped or wet clothing; school uniforms (with or without logos); corporate clothing or workwear, textiles, yarns or threaded material, furniture or large items; batteries. Thank you.</a:t>
            </a:r>
          </a:p>
        </p:txBody>
      </p:sp>
      <p:pic>
        <p:nvPicPr>
          <p:cNvPr id="9" name="Picture 8" descr="A white rectangular sign with purple text&#10;&#10;AI-generated content may be incorrect.">
            <a:extLst>
              <a:ext uri="{FF2B5EF4-FFF2-40B4-BE49-F238E27FC236}">
                <a16:creationId xmlns:a16="http://schemas.microsoft.com/office/drawing/2014/main" id="{F74494FF-90BA-9905-B613-9743BECC2FBF}"/>
              </a:ext>
            </a:extLst>
          </p:cNvPr>
          <p:cNvPicPr>
            <a:picLocks noChangeAspect="1"/>
          </p:cNvPicPr>
          <p:nvPr/>
        </p:nvPicPr>
        <p:blipFill>
          <a:blip r:embed="rId2"/>
          <a:stretch>
            <a:fillRect/>
          </a:stretch>
        </p:blipFill>
        <p:spPr>
          <a:xfrm>
            <a:off x="99134" y="1398643"/>
            <a:ext cx="1161304" cy="939427"/>
          </a:xfrm>
          <a:prstGeom prst="rect">
            <a:avLst/>
          </a:prstGeom>
        </p:spPr>
      </p:pic>
      <p:sp>
        <p:nvSpPr>
          <p:cNvPr id="12" name="TextBox 11">
            <a:extLst>
              <a:ext uri="{FF2B5EF4-FFF2-40B4-BE49-F238E27FC236}">
                <a16:creationId xmlns:a16="http://schemas.microsoft.com/office/drawing/2014/main" id="{E3557CAE-5E94-A667-15F6-3B9753B8B99D}"/>
              </a:ext>
            </a:extLst>
          </p:cNvPr>
          <p:cNvSpPr txBox="1"/>
          <p:nvPr/>
        </p:nvSpPr>
        <p:spPr>
          <a:xfrm>
            <a:off x="1271087" y="1456356"/>
            <a:ext cx="5431354" cy="12772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dirty="0">
                <a:ea typeface="Calibri"/>
                <a:cs typeface="Calibri"/>
              </a:rPr>
              <a:t>Autism Terminology Guide – Why Words Matter </a:t>
            </a:r>
          </a:p>
          <a:p>
            <a:r>
              <a:rPr lang="en-US" sz="1100" dirty="0">
                <a:ea typeface="+mn-lt"/>
                <a:cs typeface="+mn-lt"/>
              </a:rPr>
              <a:t>A useful guide written alongside young people with Autism. This highlights why words truly matter in education and in wider society.</a:t>
            </a:r>
            <a:r>
              <a:rPr lang="en-GB" sz="1100" dirty="0">
                <a:ea typeface="+mn-lt"/>
                <a:cs typeface="+mn-lt"/>
              </a:rPr>
              <a:t> </a:t>
            </a:r>
            <a:endParaRPr lang="en-GB" sz="1100">
              <a:ea typeface="Calibri"/>
              <a:cs typeface="Calibri"/>
            </a:endParaRPr>
          </a:p>
          <a:p>
            <a:r>
              <a:rPr lang="en-GB" sz="1100" dirty="0">
                <a:ea typeface="+mn-lt"/>
                <a:cs typeface="+mn-lt"/>
              </a:rPr>
              <a:t>Click the link to read more: </a:t>
            </a:r>
          </a:p>
          <a:p>
            <a:r>
              <a:rPr lang="en-GB" sz="1100" dirty="0">
                <a:ea typeface="+mn-lt"/>
                <a:cs typeface="+mn-lt"/>
                <a:hlinkClick r:id="rId3"/>
              </a:rPr>
              <a:t>https://www.autismeducationtrust.org.uk/sites/default/files/2024-12/terminology_guide_-_why_words_matter.pdf</a:t>
            </a:r>
            <a:endParaRPr lang="en-GB" dirty="0">
              <a:ea typeface="+mn-lt"/>
              <a:cs typeface="+mn-lt"/>
            </a:endParaRPr>
          </a:p>
          <a:p>
            <a:endParaRPr lang="en-GB" sz="1100" dirty="0">
              <a:ea typeface="Calibri"/>
              <a:cs typeface="Calibri"/>
            </a:endParaRPr>
          </a:p>
        </p:txBody>
      </p:sp>
      <p:sp>
        <p:nvSpPr>
          <p:cNvPr id="7" name="TextBox 6">
            <a:extLst>
              <a:ext uri="{FF2B5EF4-FFF2-40B4-BE49-F238E27FC236}">
                <a16:creationId xmlns:a16="http://schemas.microsoft.com/office/drawing/2014/main" id="{66FA838C-6CF5-2C2E-F509-24488EBDAE8A}"/>
              </a:ext>
            </a:extLst>
          </p:cNvPr>
          <p:cNvSpPr txBox="1"/>
          <p:nvPr/>
        </p:nvSpPr>
        <p:spPr>
          <a:xfrm>
            <a:off x="99134" y="133365"/>
            <a:ext cx="6582669"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u="sng" dirty="0">
                <a:latin typeface="Aptos"/>
              </a:rPr>
              <a:t>Website</a:t>
            </a:r>
          </a:p>
          <a:p>
            <a:endParaRPr lang="en-US" sz="1200" u="sng" dirty="0">
              <a:latin typeface="Aptos"/>
            </a:endParaRPr>
          </a:p>
          <a:p>
            <a:r>
              <a:rPr lang="en-US" sz="1200" dirty="0">
                <a:latin typeface="Aptos"/>
              </a:rPr>
              <a:t>Take a look at our school website - we have shared some photographs from our recent World Book day. Take a look in our </a:t>
            </a:r>
            <a:r>
              <a:rPr lang="en-US" sz="1200" dirty="0">
                <a:latin typeface="Aptos"/>
                <a:hlinkClick r:id="rId4" tooltip="https://marcham-cofe-primary.secure-primarysite.net/whole-school-events/"/>
              </a:rPr>
              <a:t>Whole School Events Page</a:t>
            </a:r>
          </a:p>
          <a:p>
            <a:r>
              <a:rPr lang="en-US" sz="1200" dirty="0">
                <a:latin typeface="Aptos"/>
              </a:rPr>
              <a:t>Our recent SIAMS report  can be found at </a:t>
            </a:r>
            <a:r>
              <a:rPr lang="en-US" sz="1200" dirty="0">
                <a:ea typeface="+mn-lt"/>
                <a:cs typeface="+mn-lt"/>
                <a:hlinkClick r:id="rId5"/>
              </a:rPr>
              <a:t>https://www.marcham.oxon.sch.uk/siams/</a:t>
            </a:r>
            <a:endParaRPr lang="en-US" sz="1200" dirty="0">
              <a:latin typeface="Aptos"/>
            </a:endParaRPr>
          </a:p>
          <a:p>
            <a:r>
              <a:rPr lang="en-US" sz="1200" dirty="0">
                <a:latin typeface="Aptos"/>
              </a:rPr>
              <a:t>Keep up to date with our</a:t>
            </a:r>
            <a:r>
              <a:rPr lang="en-US" sz="1200" dirty="0">
                <a:latin typeface="Aptos"/>
                <a:hlinkClick r:id="rId6" tooltip="https://marcham-cofe-primary.secure-primarysite.net/diary/grid/2025/03/"/>
              </a:rPr>
              <a:t> School Calendar </a:t>
            </a:r>
            <a:r>
              <a:rPr lang="en-US" sz="1200" dirty="0">
                <a:latin typeface="Aptos"/>
              </a:rPr>
              <a:t>- you can assign to this for just your child's class.</a:t>
            </a:r>
          </a:p>
        </p:txBody>
      </p:sp>
    </p:spTree>
    <p:extLst>
      <p:ext uri="{BB962C8B-B14F-4D97-AF65-F5344CB8AC3E}">
        <p14:creationId xmlns:p14="http://schemas.microsoft.com/office/powerpoint/2010/main" val="3789011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532554-5096-EA69-8CA5-09C38DE32B73}"/>
              </a:ext>
            </a:extLst>
          </p:cNvPr>
          <p:cNvSpPr txBox="1"/>
          <p:nvPr/>
        </p:nvSpPr>
        <p:spPr>
          <a:xfrm>
            <a:off x="3977512" y="3677533"/>
            <a:ext cx="2881372" cy="52937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rgbClr val="242424"/>
                </a:solidFill>
                <a:latin typeface="Segoe UI"/>
                <a:cs typeface="Segoe UI"/>
              </a:rPr>
              <a:t>Come and buy nearly new school uniform in the school lobby.</a:t>
            </a:r>
          </a:p>
          <a:p>
            <a:endParaRPr lang="en-US" dirty="0">
              <a:solidFill>
                <a:srgbClr val="242424"/>
              </a:solidFill>
              <a:latin typeface="Segoe UI"/>
              <a:cs typeface="Segoe UI"/>
            </a:endParaRPr>
          </a:p>
          <a:p>
            <a:r>
              <a:rPr lang="en-US" sz="1400" dirty="0">
                <a:solidFill>
                  <a:srgbClr val="242424"/>
                </a:solidFill>
                <a:latin typeface="Segoe UI"/>
                <a:cs typeface="Segoe UI"/>
              </a:rPr>
              <a:t>The PTFA are selling off their remaining stock of second-hand uniform. They are displayed on racks in the School Reception area </a:t>
            </a:r>
          </a:p>
          <a:p>
            <a:endParaRPr lang="en-US" sz="1400" dirty="0">
              <a:solidFill>
                <a:srgbClr val="242424"/>
              </a:solidFill>
              <a:latin typeface="Segoe UI"/>
              <a:cs typeface="Segoe UI"/>
            </a:endParaRPr>
          </a:p>
          <a:p>
            <a:r>
              <a:rPr lang="en-US" sz="1400" b="1" dirty="0">
                <a:solidFill>
                  <a:srgbClr val="242424"/>
                </a:solidFill>
                <a:latin typeface="Segoe UI"/>
                <a:cs typeface="Segoe UI"/>
              </a:rPr>
              <a:t>KS2: Mon  10th March - Fri 21st March</a:t>
            </a:r>
          </a:p>
          <a:p>
            <a:br>
              <a:rPr lang="en-US" sz="1400" b="1" dirty="0"/>
            </a:br>
            <a:r>
              <a:rPr lang="en-US" sz="1400" dirty="0">
                <a:solidFill>
                  <a:srgbClr val="242424"/>
                </a:solidFill>
                <a:latin typeface="Segoe UI"/>
                <a:cs typeface="Segoe UI"/>
              </a:rPr>
              <a:t>Please pay what you can; suggested donation 50p - £1 per item.</a:t>
            </a:r>
          </a:p>
          <a:p>
            <a:r>
              <a:rPr lang="en-US" sz="1400" dirty="0">
                <a:solidFill>
                  <a:srgbClr val="242424"/>
                </a:solidFill>
                <a:latin typeface="Segoe UI"/>
                <a:cs typeface="Segoe UI"/>
              </a:rPr>
              <a:t>We'll be setting up a new system for second-hand uniform so please do not bring any more donations to the school. Look out for information in the coming weeks.</a:t>
            </a:r>
          </a:p>
          <a:p>
            <a:r>
              <a:rPr lang="en-US" sz="1400" dirty="0">
                <a:solidFill>
                  <a:srgbClr val="242424"/>
                </a:solidFill>
                <a:latin typeface="Segoe UI"/>
                <a:cs typeface="Segoe UI"/>
              </a:rPr>
              <a:t>Thanks - PTFA</a:t>
            </a:r>
          </a:p>
        </p:txBody>
      </p:sp>
      <p:sp>
        <p:nvSpPr>
          <p:cNvPr id="4" name="TextBox 3">
            <a:extLst>
              <a:ext uri="{FF2B5EF4-FFF2-40B4-BE49-F238E27FC236}">
                <a16:creationId xmlns:a16="http://schemas.microsoft.com/office/drawing/2014/main" id="{D09193AD-9254-94ED-C612-AF26FC6F10ED}"/>
              </a:ext>
            </a:extLst>
          </p:cNvPr>
          <p:cNvSpPr txBox="1"/>
          <p:nvPr/>
        </p:nvSpPr>
        <p:spPr>
          <a:xfrm>
            <a:off x="148985" y="169009"/>
            <a:ext cx="6557410" cy="2925471"/>
          </a:xfrm>
          <a:prstGeom prst="rect">
            <a:avLst/>
          </a:prstGeom>
          <a:noFill/>
          <a:ln>
            <a:solidFill>
              <a:srgbClr val="FF0000"/>
            </a:solidFill>
          </a:ln>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b="1" dirty="0">
                <a:solidFill>
                  <a:srgbClr val="202124"/>
                </a:solidFill>
                <a:highlight>
                  <a:srgbClr val="FFFFFF"/>
                </a:highlight>
                <a:latin typeface="Calibri"/>
                <a:ea typeface="Calibri"/>
                <a:cs typeface="Calibri"/>
              </a:rPr>
              <a:t>Dear Parents, Carers and Friends,</a:t>
            </a:r>
          </a:p>
          <a:p>
            <a:endParaRPr lang="en-US" sz="1200" b="1" dirty="0">
              <a:solidFill>
                <a:srgbClr val="202124"/>
              </a:solidFill>
              <a:highlight>
                <a:srgbClr val="FFFFFF"/>
              </a:highlight>
              <a:latin typeface="Calibri"/>
              <a:ea typeface="Calibri"/>
              <a:cs typeface="Calibri"/>
            </a:endParaRPr>
          </a:p>
          <a:p>
            <a:r>
              <a:rPr lang="en-US" sz="1200" dirty="0">
                <a:solidFill>
                  <a:srgbClr val="202124"/>
                </a:solidFill>
                <a:highlight>
                  <a:srgbClr val="FFFFFF"/>
                </a:highlight>
                <a:latin typeface="Calibri"/>
                <a:ea typeface="Calibri"/>
                <a:cs typeface="Calibri"/>
              </a:rPr>
              <a:t>The Parent Teacher and Friends Assocation (PTFA) is eager to learn more about our wonderful school community. Your feedback will help us assess the impact of our work and explore ways to encourage greater involvement.</a:t>
            </a:r>
          </a:p>
          <a:p>
            <a:r>
              <a:rPr lang="en-US" sz="1200" dirty="0">
                <a:solidFill>
                  <a:srgbClr val="202124"/>
                </a:solidFill>
                <a:highlight>
                  <a:srgbClr val="FFFFFF"/>
                </a:highlight>
                <a:latin typeface="Calibri"/>
                <a:ea typeface="Calibri"/>
                <a:cs typeface="Calibri"/>
              </a:rPr>
              <a:t>We appreciate your time is precious and would be grateful if you could take a few moments to complete this questionnaire. Your responses will guide us in planning future events and initiatives that best serve our school and children.</a:t>
            </a:r>
          </a:p>
          <a:p>
            <a:r>
              <a:rPr lang="en-US" sz="1200" dirty="0">
                <a:solidFill>
                  <a:srgbClr val="202124"/>
                </a:solidFill>
                <a:highlight>
                  <a:srgbClr val="FFFFFF"/>
                </a:highlight>
                <a:latin typeface="Calibri"/>
                <a:ea typeface="Calibri"/>
                <a:cs typeface="Calibri"/>
              </a:rPr>
              <a:t>As a thank you for your input, we’re excited to offer a </a:t>
            </a:r>
            <a:r>
              <a:rPr lang="en-US" sz="1200" b="1" dirty="0">
                <a:solidFill>
                  <a:srgbClr val="202124"/>
                </a:solidFill>
                <a:highlight>
                  <a:srgbClr val="FFFFFF"/>
                </a:highlight>
                <a:latin typeface="Calibri"/>
                <a:ea typeface="Calibri"/>
                <a:cs typeface="Calibri"/>
              </a:rPr>
              <a:t>prize draw for a bottle of wine!</a:t>
            </a:r>
            <a:r>
              <a:rPr lang="en-US" sz="1200" dirty="0">
                <a:solidFill>
                  <a:srgbClr val="202124"/>
                </a:solidFill>
                <a:highlight>
                  <a:srgbClr val="FFFFFF"/>
                </a:highlight>
                <a:latin typeface="Calibri"/>
                <a:ea typeface="Calibri"/>
                <a:cs typeface="Calibri"/>
              </a:rPr>
              <a:t> One winner will be chosen at random from each year group.  </a:t>
            </a:r>
          </a:p>
          <a:p>
            <a:r>
              <a:rPr lang="en-US" sz="1200" dirty="0">
                <a:solidFill>
                  <a:srgbClr val="202124"/>
                </a:solidFill>
                <a:highlight>
                  <a:srgbClr val="FFFFFF"/>
                </a:highlight>
                <a:latin typeface="Calibri"/>
                <a:ea typeface="Calibri"/>
                <a:cs typeface="Calibri"/>
              </a:rPr>
              <a:t>Please feel free to share any additional thoughts or reach out to a committee member if you have any questions or suggestions.</a:t>
            </a:r>
          </a:p>
          <a:p>
            <a:r>
              <a:rPr lang="en-US" sz="1200" dirty="0">
                <a:solidFill>
                  <a:srgbClr val="202124"/>
                </a:solidFill>
                <a:highlight>
                  <a:srgbClr val="FFFFFF"/>
                </a:highlight>
                <a:latin typeface="Calibri"/>
                <a:ea typeface="Calibri"/>
                <a:cs typeface="Calibri"/>
              </a:rPr>
              <a:t>Thank you for your time and support! </a:t>
            </a:r>
            <a:r>
              <a:rPr lang="en-US" sz="1200" dirty="0">
                <a:solidFill>
                  <a:srgbClr val="202124"/>
                </a:solidFill>
                <a:highlight>
                  <a:srgbClr val="FFFFFF"/>
                </a:highlight>
                <a:latin typeface="Calibri"/>
                <a:ea typeface="Calibri"/>
                <a:cs typeface="Calibri"/>
                <a:hlinkClick r:id="rId2" tooltip="https://forms.gle/4F4gKqSJ4oeBZFj8A"/>
              </a:rPr>
              <a:t>https://forms.gle/4F4gKqSJ4oeBZFj8A</a:t>
            </a:r>
            <a:r>
              <a:rPr lang="en-US" sz="1200" dirty="0">
                <a:solidFill>
                  <a:srgbClr val="202124"/>
                </a:solidFill>
                <a:highlight>
                  <a:srgbClr val="FFFFFF"/>
                </a:highlight>
                <a:latin typeface="Calibri"/>
                <a:ea typeface="Calibri"/>
                <a:cs typeface="Calibri"/>
              </a:rPr>
              <a:t> </a:t>
            </a:r>
          </a:p>
          <a:p>
            <a:r>
              <a:rPr lang="en-US" sz="1200" b="1" dirty="0">
                <a:solidFill>
                  <a:srgbClr val="202124"/>
                </a:solidFill>
                <a:highlight>
                  <a:srgbClr val="FFFFFF"/>
                </a:highlight>
                <a:latin typeface="Calibri"/>
                <a:ea typeface="Calibri"/>
                <a:cs typeface="Calibri"/>
              </a:rPr>
              <a:t>Please note: This survey will close on Monday 31st March.</a:t>
            </a:r>
            <a:endParaRPr lang="en-US" sz="1200" dirty="0">
              <a:latin typeface="Calibri"/>
              <a:ea typeface="Calibri"/>
              <a:cs typeface="Calibri"/>
            </a:endParaRPr>
          </a:p>
          <a:p>
            <a:r>
              <a:rPr lang="en-US" sz="1200" b="1" dirty="0">
                <a:solidFill>
                  <a:srgbClr val="202124"/>
                </a:solidFill>
                <a:highlight>
                  <a:srgbClr val="FFFFFF"/>
                </a:highlight>
                <a:latin typeface="Calibri"/>
                <a:ea typeface="Calibri"/>
                <a:cs typeface="Calibri"/>
              </a:rPr>
              <a:t>Kind regards - The PTFA committee</a:t>
            </a:r>
          </a:p>
        </p:txBody>
      </p:sp>
      <p:pic>
        <p:nvPicPr>
          <p:cNvPr id="5" name="Picture 4" descr="A white and red sign with black text&#10;&#10;AI-generated content may be incorrect.">
            <a:extLst>
              <a:ext uri="{FF2B5EF4-FFF2-40B4-BE49-F238E27FC236}">
                <a16:creationId xmlns:a16="http://schemas.microsoft.com/office/drawing/2014/main" id="{32C52182-CD92-2CC3-4855-5532246EDA1E}"/>
              </a:ext>
            </a:extLst>
          </p:cNvPr>
          <p:cNvPicPr>
            <a:picLocks noChangeAspect="1"/>
          </p:cNvPicPr>
          <p:nvPr/>
        </p:nvPicPr>
        <p:blipFill>
          <a:blip r:embed="rId3"/>
          <a:stretch>
            <a:fillRect/>
          </a:stretch>
        </p:blipFill>
        <p:spPr>
          <a:xfrm>
            <a:off x="134929" y="3679597"/>
            <a:ext cx="3847468" cy="5283270"/>
          </a:xfrm>
          <a:prstGeom prst="rect">
            <a:avLst/>
          </a:prstGeom>
        </p:spPr>
      </p:pic>
    </p:spTree>
    <p:extLst>
      <p:ext uri="{BB962C8B-B14F-4D97-AF65-F5344CB8AC3E}">
        <p14:creationId xmlns:p14="http://schemas.microsoft.com/office/powerpoint/2010/main" val="3288297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89770B-B2EE-D1A6-6D7D-85E455752A27}"/>
              </a:ext>
            </a:extLst>
          </p:cNvPr>
          <p:cNvSpPr txBox="1"/>
          <p:nvPr/>
        </p:nvSpPr>
        <p:spPr>
          <a:xfrm>
            <a:off x="53707" y="5303149"/>
            <a:ext cx="6750585"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242424"/>
                </a:solidFill>
                <a:highlight>
                  <a:srgbClr val="FFFFFF"/>
                </a:highlight>
                <a:latin typeface="Aptos"/>
              </a:rPr>
              <a:t>Report from Zoe Barnes</a:t>
            </a:r>
          </a:p>
          <a:p>
            <a:r>
              <a:rPr lang="en-US" sz="1200" dirty="0">
                <a:solidFill>
                  <a:srgbClr val="242424"/>
                </a:solidFill>
                <a:highlight>
                  <a:srgbClr val="FFFFFF"/>
                </a:highlight>
                <a:latin typeface="Aptos"/>
              </a:rPr>
              <a:t>9 pupils in year 6 play for </a:t>
            </a:r>
            <a:r>
              <a:rPr lang="en-US" sz="1200" b="1" dirty="0">
                <a:solidFill>
                  <a:srgbClr val="242424"/>
                </a:solidFill>
                <a:highlight>
                  <a:srgbClr val="FFFFFF"/>
                </a:highlight>
                <a:latin typeface="Aptos"/>
              </a:rPr>
              <a:t>Marcham Colts</a:t>
            </a:r>
            <a:r>
              <a:rPr lang="en-US" sz="1200" dirty="0">
                <a:solidFill>
                  <a:srgbClr val="242424"/>
                </a:solidFill>
                <a:highlight>
                  <a:srgbClr val="FFFFFF"/>
                </a:highlight>
                <a:latin typeface="Aptos"/>
              </a:rPr>
              <a:t> FC U11s and they played in a cup final on Sunday 16th March. The game was really tight and the boys had to work hard, especially after they went 1-0 down late in the first half.  Jacob scored a fantastic free kick to </a:t>
            </a:r>
            <a:r>
              <a:rPr lang="en-US" sz="1200" dirty="0" err="1">
                <a:solidFill>
                  <a:srgbClr val="242424"/>
                </a:solidFill>
                <a:highlight>
                  <a:srgbClr val="FFFFFF"/>
                </a:highlight>
                <a:latin typeface="Aptos"/>
              </a:rPr>
              <a:t>equalise</a:t>
            </a:r>
            <a:r>
              <a:rPr lang="en-US" sz="1200" dirty="0">
                <a:solidFill>
                  <a:srgbClr val="242424"/>
                </a:solidFill>
                <a:highlight>
                  <a:srgbClr val="FFFFFF"/>
                </a:highlight>
                <a:latin typeface="Aptos"/>
              </a:rPr>
              <a:t> in the second half and Benjamin made it 2-1 shortly after. Unfortunately for Marcham the opposition, Kennington, </a:t>
            </a:r>
            <a:r>
              <a:rPr lang="en-US" sz="1200" dirty="0" err="1">
                <a:solidFill>
                  <a:srgbClr val="242424"/>
                </a:solidFill>
                <a:highlight>
                  <a:srgbClr val="FFFFFF"/>
                </a:highlight>
                <a:latin typeface="Aptos"/>
              </a:rPr>
              <a:t>equalised</a:t>
            </a:r>
            <a:r>
              <a:rPr lang="en-US" sz="1200" dirty="0">
                <a:solidFill>
                  <a:srgbClr val="242424"/>
                </a:solidFill>
                <a:highlight>
                  <a:srgbClr val="FFFFFF"/>
                </a:highlight>
                <a:latin typeface="Aptos"/>
              </a:rPr>
              <a:t> before the end of the game so it went into extra time. It was a close battle with both teams defending well and creating chances but neither team could score. Therefore, the match went to penalties and Marcham managed to score all 5 of their penalties and as result, won 5-4 in the penalty shoot out to become champions! Jerome, Hunter and Benjamin from Marcham school were three of the penalty takers. The played with fantastic sportsmanship and made sure to shake the oppositions hands before properly celebrating the win! I am sure the trophy will make it into school!</a:t>
            </a:r>
            <a:endParaRPr lang="en-US" dirty="0"/>
          </a:p>
          <a:p>
            <a:r>
              <a:rPr lang="en-US" sz="1200" dirty="0">
                <a:solidFill>
                  <a:srgbClr val="242424"/>
                </a:solidFill>
                <a:highlight>
                  <a:srgbClr val="FFFFFF"/>
                </a:highlight>
                <a:latin typeface="Aptos"/>
              </a:rPr>
              <a:t>The players from Marcham School are: Benjamin,  Jerome, Jacob, Jamie, Hunter, Lucas F, Dyllan, Hugo and Ives.</a:t>
            </a:r>
          </a:p>
          <a:p>
            <a:endParaRPr lang="en-US" sz="1200" dirty="0">
              <a:solidFill>
                <a:srgbClr val="242424"/>
              </a:solidFill>
              <a:highlight>
                <a:srgbClr val="FFFFFF"/>
              </a:highlight>
              <a:latin typeface="Aptos"/>
            </a:endParaRPr>
          </a:p>
          <a:p>
            <a:r>
              <a:rPr lang="en-US" sz="1200" dirty="0">
                <a:solidFill>
                  <a:srgbClr val="242424"/>
                </a:solidFill>
                <a:highlight>
                  <a:srgbClr val="FFFFFF"/>
                </a:highlight>
                <a:latin typeface="Aptos"/>
              </a:rPr>
              <a:t>Zoe – a really big ‘Thank you’ for all you do to support our children in their sporting </a:t>
            </a:r>
            <a:r>
              <a:rPr lang="en-US" sz="1200" dirty="0" err="1">
                <a:solidFill>
                  <a:srgbClr val="242424"/>
                </a:solidFill>
                <a:highlight>
                  <a:srgbClr val="FFFFFF"/>
                </a:highlight>
                <a:latin typeface="Aptos"/>
              </a:rPr>
              <a:t>endeavours</a:t>
            </a:r>
            <a:r>
              <a:rPr lang="en-US" sz="1200" dirty="0">
                <a:solidFill>
                  <a:srgbClr val="242424"/>
                </a:solidFill>
                <a:highlight>
                  <a:srgbClr val="FFFFFF"/>
                </a:highlight>
                <a:latin typeface="Aptos"/>
              </a:rPr>
              <a:t>. You are a star!</a:t>
            </a:r>
          </a:p>
          <a:p>
            <a:endParaRPr lang="en-US" sz="1200" dirty="0">
              <a:solidFill>
                <a:srgbClr val="242424"/>
              </a:solidFill>
              <a:highlight>
                <a:srgbClr val="FFFFFF"/>
              </a:highlight>
              <a:latin typeface="Aptos"/>
            </a:endParaRPr>
          </a:p>
          <a:p>
            <a:endParaRPr lang="en-US" sz="1200" dirty="0">
              <a:solidFill>
                <a:srgbClr val="242424"/>
              </a:solidFill>
              <a:highlight>
                <a:srgbClr val="FFFFFF"/>
              </a:highlight>
              <a:latin typeface="Aptos"/>
            </a:endParaRPr>
          </a:p>
        </p:txBody>
      </p:sp>
      <p:sp>
        <p:nvSpPr>
          <p:cNvPr id="4" name="TextBox 3">
            <a:extLst>
              <a:ext uri="{FF2B5EF4-FFF2-40B4-BE49-F238E27FC236}">
                <a16:creationId xmlns:a16="http://schemas.microsoft.com/office/drawing/2014/main" id="{F43DC5CA-5D8B-DF15-71BE-6FDCD0A55D04}"/>
              </a:ext>
            </a:extLst>
          </p:cNvPr>
          <p:cNvSpPr txBox="1"/>
          <p:nvPr/>
        </p:nvSpPr>
        <p:spPr>
          <a:xfrm>
            <a:off x="354419" y="531628"/>
            <a:ext cx="6149162" cy="4493538"/>
          </a:xfrm>
          <a:prstGeom prst="rect">
            <a:avLst/>
          </a:prstGeom>
          <a:noFill/>
        </p:spPr>
        <p:txBody>
          <a:bodyPr wrap="square" rtlCol="0">
            <a:spAutoFit/>
          </a:bodyPr>
          <a:lstStyle/>
          <a:p>
            <a:r>
              <a:rPr lang="en-GB" sz="1100" dirty="0">
                <a:latin typeface="Arial" panose="020B0604020202020204" pitchFamily="34" charset="0"/>
                <a:cs typeface="Arial" panose="020B0604020202020204" pitchFamily="34" charset="0"/>
              </a:rPr>
              <a:t>Here are the results our Celebrations assembly awards.</a:t>
            </a: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endParaRPr lang="en-GB" sz="1100" dirty="0">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Well done to all the recipients of these awards. Keep living the vision and exhibiting our learning behaviours.</a:t>
            </a:r>
          </a:p>
        </p:txBody>
      </p:sp>
      <p:graphicFrame>
        <p:nvGraphicFramePr>
          <p:cNvPr id="5" name="Table 4">
            <a:extLst>
              <a:ext uri="{FF2B5EF4-FFF2-40B4-BE49-F238E27FC236}">
                <a16:creationId xmlns:a16="http://schemas.microsoft.com/office/drawing/2014/main" id="{BF2619F9-AE7B-8DBF-6E25-CD8D3806107E}"/>
              </a:ext>
            </a:extLst>
          </p:cNvPr>
          <p:cNvGraphicFramePr>
            <a:graphicFrameLocks noGrp="1"/>
          </p:cNvGraphicFramePr>
          <p:nvPr>
            <p:extLst>
              <p:ext uri="{D42A27DB-BD31-4B8C-83A1-F6EECF244321}">
                <p14:modId xmlns:p14="http://schemas.microsoft.com/office/powerpoint/2010/main" val="641325000"/>
              </p:ext>
            </p:extLst>
          </p:nvPr>
        </p:nvGraphicFramePr>
        <p:xfrm>
          <a:off x="731875" y="1240128"/>
          <a:ext cx="4572000" cy="3053080"/>
        </p:xfrm>
        <a:graphic>
          <a:graphicData uri="http://schemas.openxmlformats.org/drawingml/2006/table">
            <a:tbl>
              <a:tblPr firstRow="1" bandRow="1">
                <a:tableStyleId>{5940675A-B579-460E-94D1-54222C63F5DA}</a:tableStyleId>
              </a:tblPr>
              <a:tblGrid>
                <a:gridCol w="1524000">
                  <a:extLst>
                    <a:ext uri="{9D8B030D-6E8A-4147-A177-3AD203B41FA5}">
                      <a16:colId xmlns:a16="http://schemas.microsoft.com/office/drawing/2014/main" val="1231082362"/>
                    </a:ext>
                  </a:extLst>
                </a:gridCol>
                <a:gridCol w="1524000">
                  <a:extLst>
                    <a:ext uri="{9D8B030D-6E8A-4147-A177-3AD203B41FA5}">
                      <a16:colId xmlns:a16="http://schemas.microsoft.com/office/drawing/2014/main" val="1331234950"/>
                    </a:ext>
                  </a:extLst>
                </a:gridCol>
                <a:gridCol w="1524000">
                  <a:extLst>
                    <a:ext uri="{9D8B030D-6E8A-4147-A177-3AD203B41FA5}">
                      <a16:colId xmlns:a16="http://schemas.microsoft.com/office/drawing/2014/main" val="1022291332"/>
                    </a:ext>
                  </a:extLst>
                </a:gridCol>
              </a:tblGrid>
              <a:tr h="370840">
                <a:tc>
                  <a:txBody>
                    <a:bodyPr/>
                    <a:lstStyle/>
                    <a:p>
                      <a:endParaRPr lang="en-GB" sz="1200" dirty="0">
                        <a:latin typeface="Arial" panose="020B0604020202020204" pitchFamily="34" charset="0"/>
                        <a:cs typeface="Arial" panose="020B0604020202020204" pitchFamily="34" charset="0"/>
                      </a:endParaRPr>
                    </a:p>
                  </a:txBody>
                  <a:tcPr/>
                </a:tc>
                <a:tc>
                  <a:txBody>
                    <a:bodyPr/>
                    <a:lstStyle/>
                    <a:p>
                      <a:r>
                        <a:rPr lang="en-GB" sz="1200" dirty="0">
                          <a:latin typeface="Arial" panose="020B0604020202020204" pitchFamily="34" charset="0"/>
                          <a:cs typeface="Arial" panose="020B0604020202020204" pitchFamily="34" charset="0"/>
                        </a:rPr>
                        <a:t>“Living the Vision”</a:t>
                      </a:r>
                    </a:p>
                    <a:p>
                      <a:r>
                        <a:rPr lang="en-GB" sz="1200" dirty="0">
                          <a:latin typeface="Arial" panose="020B0604020202020204" pitchFamily="34" charset="0"/>
                          <a:cs typeface="Arial" panose="020B0604020202020204" pitchFamily="34" charset="0"/>
                        </a:rPr>
                        <a:t>award</a:t>
                      </a:r>
                    </a:p>
                  </a:txBody>
                  <a:tcPr/>
                </a:tc>
                <a:tc>
                  <a:txBody>
                    <a:bodyPr/>
                    <a:lstStyle/>
                    <a:p>
                      <a:r>
                        <a:rPr lang="en-GB" sz="1200" dirty="0">
                          <a:latin typeface="Arial" panose="020B0604020202020204" pitchFamily="34" charset="0"/>
                          <a:cs typeface="Arial" panose="020B0604020202020204" pitchFamily="34" charset="0"/>
                        </a:rPr>
                        <a:t>“Excellence in Learning” award</a:t>
                      </a:r>
                    </a:p>
                  </a:txBody>
                  <a:tcPr/>
                </a:tc>
                <a:extLst>
                  <a:ext uri="{0D108BD9-81ED-4DB2-BD59-A6C34878D82A}">
                    <a16:rowId xmlns:a16="http://schemas.microsoft.com/office/drawing/2014/main" val="3441385761"/>
                  </a:ext>
                </a:extLst>
              </a:tr>
              <a:tr h="370840">
                <a:tc>
                  <a:txBody>
                    <a:bodyPr/>
                    <a:lstStyle/>
                    <a:p>
                      <a:r>
                        <a:rPr lang="en-GB" sz="1200" dirty="0">
                          <a:latin typeface="Arial" panose="020B0604020202020204" pitchFamily="34" charset="0"/>
                          <a:cs typeface="Arial" panose="020B0604020202020204" pitchFamily="34" charset="0"/>
                        </a:rPr>
                        <a:t>Reception</a:t>
                      </a:r>
                    </a:p>
                  </a:txBody>
                  <a:tcPr/>
                </a:tc>
                <a:tc>
                  <a:txBody>
                    <a:bodyPr/>
                    <a:lstStyle/>
                    <a:p>
                      <a:r>
                        <a:rPr lang="en-GB" sz="1200" dirty="0">
                          <a:latin typeface="Arial" panose="020B0604020202020204" pitchFamily="34" charset="0"/>
                          <a:cs typeface="Arial" panose="020B0604020202020204" pitchFamily="34" charset="0"/>
                        </a:rPr>
                        <a:t>Isla W</a:t>
                      </a:r>
                    </a:p>
                  </a:txBody>
                  <a:tcPr/>
                </a:tc>
                <a:tc>
                  <a:txBody>
                    <a:bodyPr/>
                    <a:lstStyle/>
                    <a:p>
                      <a:r>
                        <a:rPr lang="en-GB" sz="1200" dirty="0">
                          <a:latin typeface="Arial" panose="020B0604020202020204" pitchFamily="34" charset="0"/>
                          <a:cs typeface="Arial" panose="020B0604020202020204" pitchFamily="34" charset="0"/>
                        </a:rPr>
                        <a:t>Oscar</a:t>
                      </a:r>
                    </a:p>
                  </a:txBody>
                  <a:tcPr/>
                </a:tc>
                <a:extLst>
                  <a:ext uri="{0D108BD9-81ED-4DB2-BD59-A6C34878D82A}">
                    <a16:rowId xmlns:a16="http://schemas.microsoft.com/office/drawing/2014/main" val="2915898218"/>
                  </a:ext>
                </a:extLst>
              </a:tr>
              <a:tr h="370840">
                <a:tc>
                  <a:txBody>
                    <a:bodyPr/>
                    <a:lstStyle/>
                    <a:p>
                      <a:r>
                        <a:rPr lang="en-GB" sz="1200" dirty="0">
                          <a:latin typeface="Arial" panose="020B0604020202020204" pitchFamily="34" charset="0"/>
                          <a:cs typeface="Arial" panose="020B0604020202020204" pitchFamily="34" charset="0"/>
                        </a:rPr>
                        <a:t>Year 1</a:t>
                      </a:r>
                    </a:p>
                  </a:txBody>
                  <a:tcPr/>
                </a:tc>
                <a:tc>
                  <a:txBody>
                    <a:bodyPr/>
                    <a:lstStyle/>
                    <a:p>
                      <a:r>
                        <a:rPr lang="en-GB" sz="1200" dirty="0">
                          <a:latin typeface="Arial" panose="020B0604020202020204" pitchFamily="34" charset="0"/>
                          <a:cs typeface="Arial" panose="020B0604020202020204" pitchFamily="34" charset="0"/>
                        </a:rPr>
                        <a:t>Ed</a:t>
                      </a:r>
                    </a:p>
                  </a:txBody>
                  <a:tcPr/>
                </a:tc>
                <a:tc>
                  <a:txBody>
                    <a:bodyPr/>
                    <a:lstStyle/>
                    <a:p>
                      <a:r>
                        <a:rPr lang="en-GB" sz="1200" dirty="0">
                          <a:latin typeface="Arial" panose="020B0604020202020204" pitchFamily="34" charset="0"/>
                          <a:cs typeface="Arial" panose="020B0604020202020204" pitchFamily="34" charset="0"/>
                        </a:rPr>
                        <a:t>Axie</a:t>
                      </a:r>
                    </a:p>
                  </a:txBody>
                  <a:tcPr/>
                </a:tc>
                <a:extLst>
                  <a:ext uri="{0D108BD9-81ED-4DB2-BD59-A6C34878D82A}">
                    <a16:rowId xmlns:a16="http://schemas.microsoft.com/office/drawing/2014/main" val="404262191"/>
                  </a:ext>
                </a:extLst>
              </a:tr>
              <a:tr h="370840">
                <a:tc>
                  <a:txBody>
                    <a:bodyPr/>
                    <a:lstStyle/>
                    <a:p>
                      <a:r>
                        <a:rPr lang="en-GB" sz="1200" dirty="0">
                          <a:latin typeface="Arial" panose="020B0604020202020204" pitchFamily="34" charset="0"/>
                          <a:cs typeface="Arial" panose="020B0604020202020204" pitchFamily="34" charset="0"/>
                        </a:rPr>
                        <a:t>Year 2</a:t>
                      </a:r>
                    </a:p>
                  </a:txBody>
                  <a:tcPr/>
                </a:tc>
                <a:tc>
                  <a:txBody>
                    <a:bodyPr/>
                    <a:lstStyle/>
                    <a:p>
                      <a:r>
                        <a:rPr lang="en-GB" sz="1200" dirty="0">
                          <a:latin typeface="Arial" panose="020B0604020202020204" pitchFamily="34" charset="0"/>
                          <a:cs typeface="Arial" panose="020B0604020202020204" pitchFamily="34" charset="0"/>
                        </a:rPr>
                        <a:t>Phoebe</a:t>
                      </a:r>
                    </a:p>
                  </a:txBody>
                  <a:tcPr/>
                </a:tc>
                <a:tc>
                  <a:txBody>
                    <a:bodyPr/>
                    <a:lstStyle/>
                    <a:p>
                      <a:r>
                        <a:rPr lang="en-GB" sz="1200" dirty="0">
                          <a:latin typeface="Arial" panose="020B0604020202020204" pitchFamily="34" charset="0"/>
                          <a:cs typeface="Arial" panose="020B0604020202020204" pitchFamily="34" charset="0"/>
                        </a:rPr>
                        <a:t>Lottie</a:t>
                      </a:r>
                    </a:p>
                  </a:txBody>
                  <a:tcPr/>
                </a:tc>
                <a:extLst>
                  <a:ext uri="{0D108BD9-81ED-4DB2-BD59-A6C34878D82A}">
                    <a16:rowId xmlns:a16="http://schemas.microsoft.com/office/drawing/2014/main" val="2045825518"/>
                  </a:ext>
                </a:extLst>
              </a:tr>
              <a:tr h="370840">
                <a:tc>
                  <a:txBody>
                    <a:bodyPr/>
                    <a:lstStyle/>
                    <a:p>
                      <a:r>
                        <a:rPr lang="en-GB" sz="1200" dirty="0">
                          <a:latin typeface="Arial" panose="020B0604020202020204" pitchFamily="34" charset="0"/>
                          <a:cs typeface="Arial" panose="020B0604020202020204" pitchFamily="34" charset="0"/>
                        </a:rPr>
                        <a:t>Year 3</a:t>
                      </a:r>
                    </a:p>
                  </a:txBody>
                  <a:tcPr/>
                </a:tc>
                <a:tc>
                  <a:txBody>
                    <a:bodyPr/>
                    <a:lstStyle/>
                    <a:p>
                      <a:r>
                        <a:rPr lang="en-GB" sz="1200" dirty="0">
                          <a:latin typeface="Arial" panose="020B0604020202020204" pitchFamily="34" charset="0"/>
                          <a:cs typeface="Arial" panose="020B0604020202020204" pitchFamily="34" charset="0"/>
                        </a:rPr>
                        <a:t>Alba</a:t>
                      </a:r>
                    </a:p>
                  </a:txBody>
                  <a:tcPr/>
                </a:tc>
                <a:tc>
                  <a:txBody>
                    <a:bodyPr/>
                    <a:lstStyle/>
                    <a:p>
                      <a:r>
                        <a:rPr lang="en-GB" sz="1200" dirty="0">
                          <a:latin typeface="Arial" panose="020B0604020202020204" pitchFamily="34" charset="0"/>
                          <a:cs typeface="Arial" panose="020B0604020202020204" pitchFamily="34" charset="0"/>
                        </a:rPr>
                        <a:t>Casey</a:t>
                      </a:r>
                    </a:p>
                  </a:txBody>
                  <a:tcPr/>
                </a:tc>
                <a:extLst>
                  <a:ext uri="{0D108BD9-81ED-4DB2-BD59-A6C34878D82A}">
                    <a16:rowId xmlns:a16="http://schemas.microsoft.com/office/drawing/2014/main" val="1475188857"/>
                  </a:ext>
                </a:extLst>
              </a:tr>
              <a:tr h="370840">
                <a:tc>
                  <a:txBody>
                    <a:bodyPr/>
                    <a:lstStyle/>
                    <a:p>
                      <a:r>
                        <a:rPr lang="en-GB" sz="1200" dirty="0">
                          <a:latin typeface="Arial" panose="020B0604020202020204" pitchFamily="34" charset="0"/>
                          <a:cs typeface="Arial" panose="020B0604020202020204" pitchFamily="34" charset="0"/>
                        </a:rPr>
                        <a:t>Year 4</a:t>
                      </a:r>
                    </a:p>
                  </a:txBody>
                  <a:tcPr/>
                </a:tc>
                <a:tc>
                  <a:txBody>
                    <a:bodyPr/>
                    <a:lstStyle/>
                    <a:p>
                      <a:r>
                        <a:rPr lang="en-GB" sz="1200" dirty="0">
                          <a:latin typeface="Arial" panose="020B0604020202020204" pitchFamily="34" charset="0"/>
                          <a:cs typeface="Arial" panose="020B0604020202020204" pitchFamily="34" charset="0"/>
                        </a:rPr>
                        <a:t>Alfie</a:t>
                      </a:r>
                    </a:p>
                  </a:txBody>
                  <a:tcPr/>
                </a:tc>
                <a:tc>
                  <a:txBody>
                    <a:bodyPr/>
                    <a:lstStyle/>
                    <a:p>
                      <a:r>
                        <a:rPr lang="en-GB" sz="1200" dirty="0">
                          <a:latin typeface="Arial" panose="020B0604020202020204" pitchFamily="34" charset="0"/>
                          <a:cs typeface="Arial" panose="020B0604020202020204" pitchFamily="34" charset="0"/>
                        </a:rPr>
                        <a:t>Dexter</a:t>
                      </a:r>
                    </a:p>
                  </a:txBody>
                  <a:tcPr/>
                </a:tc>
                <a:extLst>
                  <a:ext uri="{0D108BD9-81ED-4DB2-BD59-A6C34878D82A}">
                    <a16:rowId xmlns:a16="http://schemas.microsoft.com/office/drawing/2014/main" val="1711992215"/>
                  </a:ext>
                </a:extLst>
              </a:tr>
              <a:tr h="370840">
                <a:tc>
                  <a:txBody>
                    <a:bodyPr/>
                    <a:lstStyle/>
                    <a:p>
                      <a:r>
                        <a:rPr lang="en-GB" sz="1200" dirty="0">
                          <a:latin typeface="Arial" panose="020B0604020202020204" pitchFamily="34" charset="0"/>
                          <a:cs typeface="Arial" panose="020B0604020202020204" pitchFamily="34" charset="0"/>
                        </a:rPr>
                        <a:t>Year 5</a:t>
                      </a:r>
                    </a:p>
                  </a:txBody>
                  <a:tcPr/>
                </a:tc>
                <a:tc>
                  <a:txBody>
                    <a:bodyPr/>
                    <a:lstStyle/>
                    <a:p>
                      <a:r>
                        <a:rPr lang="en-GB" sz="1200" dirty="0">
                          <a:latin typeface="Arial" panose="020B0604020202020204" pitchFamily="34" charset="0"/>
                          <a:cs typeface="Arial" panose="020B0604020202020204" pitchFamily="34" charset="0"/>
                        </a:rPr>
                        <a:t>Miles</a:t>
                      </a:r>
                    </a:p>
                  </a:txBody>
                  <a:tcPr/>
                </a:tc>
                <a:tc>
                  <a:txBody>
                    <a:bodyPr/>
                    <a:lstStyle/>
                    <a:p>
                      <a:r>
                        <a:rPr lang="en-GB" sz="1200" dirty="0">
                          <a:latin typeface="Arial" panose="020B0604020202020204" pitchFamily="34" charset="0"/>
                          <a:cs typeface="Arial" panose="020B0604020202020204" pitchFamily="34" charset="0"/>
                        </a:rPr>
                        <a:t>Paige</a:t>
                      </a:r>
                    </a:p>
                  </a:txBody>
                  <a:tcPr/>
                </a:tc>
                <a:extLst>
                  <a:ext uri="{0D108BD9-81ED-4DB2-BD59-A6C34878D82A}">
                    <a16:rowId xmlns:a16="http://schemas.microsoft.com/office/drawing/2014/main" val="2236635868"/>
                  </a:ext>
                </a:extLst>
              </a:tr>
              <a:tr h="370840">
                <a:tc>
                  <a:txBody>
                    <a:bodyPr/>
                    <a:lstStyle/>
                    <a:p>
                      <a:r>
                        <a:rPr lang="en-GB" sz="1200" dirty="0">
                          <a:latin typeface="Arial" panose="020B0604020202020204" pitchFamily="34" charset="0"/>
                          <a:cs typeface="Arial" panose="020B0604020202020204" pitchFamily="34" charset="0"/>
                        </a:rPr>
                        <a:t>Year 6</a:t>
                      </a:r>
                    </a:p>
                  </a:txBody>
                  <a:tcPr/>
                </a:tc>
                <a:tc>
                  <a:txBody>
                    <a:bodyPr/>
                    <a:lstStyle/>
                    <a:p>
                      <a:r>
                        <a:rPr lang="en-GB" sz="1200" dirty="0">
                          <a:latin typeface="Arial" panose="020B0604020202020204" pitchFamily="34" charset="0"/>
                          <a:cs typeface="Arial" panose="020B0604020202020204" pitchFamily="34" charset="0"/>
                        </a:rPr>
                        <a:t>Jacob</a:t>
                      </a:r>
                    </a:p>
                  </a:txBody>
                  <a:tcPr/>
                </a:tc>
                <a:tc>
                  <a:txBody>
                    <a:bodyPr/>
                    <a:lstStyle/>
                    <a:p>
                      <a:r>
                        <a:rPr lang="en-GB" sz="1200" dirty="0">
                          <a:latin typeface="Arial" panose="020B0604020202020204" pitchFamily="34" charset="0"/>
                          <a:cs typeface="Arial" panose="020B0604020202020204" pitchFamily="34" charset="0"/>
                        </a:rPr>
                        <a:t>Jerome</a:t>
                      </a:r>
                    </a:p>
                  </a:txBody>
                  <a:tcPr/>
                </a:tc>
                <a:extLst>
                  <a:ext uri="{0D108BD9-81ED-4DB2-BD59-A6C34878D82A}">
                    <a16:rowId xmlns:a16="http://schemas.microsoft.com/office/drawing/2014/main" val="15045693"/>
                  </a:ext>
                </a:extLst>
              </a:tr>
            </a:tbl>
          </a:graphicData>
        </a:graphic>
      </p:graphicFrame>
    </p:spTree>
    <p:extLst>
      <p:ext uri="{BB962C8B-B14F-4D97-AF65-F5344CB8AC3E}">
        <p14:creationId xmlns:p14="http://schemas.microsoft.com/office/powerpoint/2010/main" val="768109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5D12E44AA860D4BB03A45C71B430338" ma:contentTypeVersion="14" ma:contentTypeDescription="Create a new document." ma:contentTypeScope="" ma:versionID="18d9807a92f1ea8ba64ef61260853f3d">
  <xsd:schema xmlns:xsd="http://www.w3.org/2001/XMLSchema" xmlns:xs="http://www.w3.org/2001/XMLSchema" xmlns:p="http://schemas.microsoft.com/office/2006/metadata/properties" xmlns:ns2="ac3ae6b4-f322-4d1a-b1c3-134fcc73387c" xmlns:ns3="6cfcdbd3-1603-4558-9c75-88e7e4bcdb16" targetNamespace="http://schemas.microsoft.com/office/2006/metadata/properties" ma:root="true" ma:fieldsID="0cd77a914ab9425911f9e58f1aa685b4" ns2:_="" ns3:_="">
    <xsd:import namespace="ac3ae6b4-f322-4d1a-b1c3-134fcc73387c"/>
    <xsd:import namespace="6cfcdbd3-1603-4558-9c75-88e7e4bcdb1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bjectDetectorVersions" minOccurs="0"/>
                <xsd:element ref="ns2:MediaServiceSearchPropertie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3ae6b4-f322-4d1a-b1c3-134fcc7338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886c1595-3707-4318-b23c-aea6c8d7f32e"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dexed="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cfcdbd3-1603-4558-9c75-88e7e4bcdb1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7816dec1-c216-4bf0-b372-e04e67fc8dcd}" ma:internalName="TaxCatchAll" ma:showField="CatchAllData" ma:web="6cfcdbd3-1603-4558-9c75-88e7e4bcdb1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6cfcdbd3-1603-4558-9c75-88e7e4bcdb16">
      <UserInfo>
        <DisplayName>9313235 office.3235</DisplayName>
        <AccountId>21</AccountId>
        <AccountType/>
      </UserInfo>
      <UserInfo>
        <DisplayName>9313235 headteacher.3235</DisplayName>
        <AccountId>12</AccountId>
        <AccountType/>
      </UserInfo>
      <UserInfo>
        <DisplayName>Amy Burson</DisplayName>
        <AccountId>9</AccountId>
        <AccountType/>
      </UserInfo>
    </SharedWithUsers>
    <lcf76f155ced4ddcb4097134ff3c332f xmlns="ac3ae6b4-f322-4d1a-b1c3-134fcc73387c">
      <Terms xmlns="http://schemas.microsoft.com/office/infopath/2007/PartnerControls"/>
    </lcf76f155ced4ddcb4097134ff3c332f>
    <TaxCatchAll xmlns="6cfcdbd3-1603-4558-9c75-88e7e4bcdb1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D387005-2E52-4B28-AE93-4C2CAEC6489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3ae6b4-f322-4d1a-b1c3-134fcc73387c"/>
    <ds:schemaRef ds:uri="6cfcdbd3-1603-4558-9c75-88e7e4bcdb1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DFEDC68-DE75-48EE-82CF-4B2354624FFC}">
  <ds:schemaRefs>
    <ds:schemaRef ds:uri="http://www.w3.org/XML/1998/namespace"/>
    <ds:schemaRef ds:uri="http://schemas.microsoft.com/office/2006/metadata/properties"/>
    <ds:schemaRef ds:uri="http://schemas.openxmlformats.org/package/2006/metadata/core-properties"/>
    <ds:schemaRef ds:uri="http://purl.org/dc/elements/1.1/"/>
    <ds:schemaRef ds:uri="http://purl.org/dc/terms/"/>
    <ds:schemaRef ds:uri="http://schemas.microsoft.com/office/infopath/2007/PartnerControls"/>
    <ds:schemaRef ds:uri="http://schemas.microsoft.com/office/2006/documentManagement/types"/>
    <ds:schemaRef ds:uri="6cfcdbd3-1603-4558-9c75-88e7e4bcdb16"/>
    <ds:schemaRef ds:uri="ac3ae6b4-f322-4d1a-b1c3-134fcc73387c"/>
    <ds:schemaRef ds:uri="http://purl.org/dc/dcmitype/"/>
  </ds:schemaRefs>
</ds:datastoreItem>
</file>

<file path=customXml/itemProps3.xml><?xml version="1.0" encoding="utf-8"?>
<ds:datastoreItem xmlns:ds="http://schemas.openxmlformats.org/officeDocument/2006/customXml" ds:itemID="{89BC5C74-526F-41E2-920B-539D1D90865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165</TotalTime>
  <Words>2228</Words>
  <Application>Microsoft Office PowerPoint</Application>
  <PresentationFormat>On-screen Show (4:3)</PresentationFormat>
  <Paragraphs>185</Paragraphs>
  <Slides>5</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vt:i4>
      </vt:variant>
    </vt:vector>
  </HeadingPairs>
  <TitlesOfParts>
    <vt:vector size="14" baseType="lpstr">
      <vt:lpstr>Aptos</vt:lpstr>
      <vt:lpstr>Arial</vt:lpstr>
      <vt:lpstr>Calibri</vt:lpstr>
      <vt:lpstr>Calibri </vt:lpstr>
      <vt:lpstr>Calibri Light</vt:lpstr>
      <vt:lpstr>Castellar</vt:lpstr>
      <vt:lpstr>Helvetica</vt:lpstr>
      <vt:lpstr>Segoe UI</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Amy Burson</dc:creator>
  <cp:lastModifiedBy>9313235 headteacher.3235</cp:lastModifiedBy>
  <cp:revision>436</cp:revision>
  <cp:lastPrinted>2023-12-08T17:53:22Z</cp:lastPrinted>
  <dcterms:created xsi:type="dcterms:W3CDTF">2023-03-13T16:03:27Z</dcterms:created>
  <dcterms:modified xsi:type="dcterms:W3CDTF">2025-03-21T09:21:47Z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0x010100C5D12E44AA860D4BB03A45C71B430338</vt:lpwstr>
  </property>
  <property fmtid="{D5CDD505-2E9C-101B-9397-08002B2CF9AE}" pid="3" name="ComplianceAssetId">
    <vt:lpwstr/>
  </property>
  <property fmtid="{D5CDD505-2E9C-101B-9397-08002B2CF9AE}" pid="4" name="_ExtendedDescription">
    <vt:lpwstr/>
  </property>
  <property fmtid="{D5CDD505-2E9C-101B-9397-08002B2CF9AE}" pid="5" name="_activity">
    <vt:lpwstr>{"FileActivityType":"9","FileActivityTimeStamp":"2023-05-19T16:14:16.743Z","FileActivityUsersOnPage":[{"DisplayName":"Amy Burson","Id":"a.burson@marcham.oxon.sch.uk"},{"DisplayName":"9313235 headteacher.3235","Id":"head.3235@marcham.oxon.sch.uk"}],"FileAc</vt:lpwstr>
  </property>
  <property fmtid="{D5CDD505-2E9C-101B-9397-08002B2CF9AE}" pid="6" name="TriggerFlowInfo">
    <vt:lpwstr/>
  </property>
  <property fmtid="{D5CDD505-2E9C-101B-9397-08002B2CF9AE}" pid="7" name="MediaServiceImageTags">
    <vt:lpwstr/>
  </property>
</Properties>
</file>